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9" r:id="rId4"/>
    <p:sldId id="263" r:id="rId5"/>
    <p:sldId id="261" r:id="rId6"/>
    <p:sldId id="257" r:id="rId7"/>
    <p:sldId id="260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ie thompson" initials="jt" lastIdx="14" clrIdx="0">
    <p:extLst>
      <p:ext uri="{19B8F6BF-5375-455C-9EA6-DF929625EA0E}">
        <p15:presenceInfo xmlns="" xmlns:p15="http://schemas.microsoft.com/office/powerpoint/2012/main" userId="52c7acb678a4978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8F8F8"/>
    <a:srgbClr val="FFFFFF"/>
    <a:srgbClr val="CBE1F1"/>
    <a:srgbClr val="CCCCCC"/>
    <a:srgbClr val="D3B84D"/>
    <a:srgbClr val="F4DA5F"/>
    <a:srgbClr val="999999"/>
    <a:srgbClr val="1F70B6"/>
    <a:srgbClr val="C7AED4"/>
    <a:srgbClr val="9079B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B8F459-5E9F-48C7-A16E-EF9C9CFB9E0E}" v="163" dt="2018-11-29T10:37:08.3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396" autoAdjust="0"/>
    <p:restoredTop sz="94660"/>
  </p:normalViewPr>
  <p:slideViewPr>
    <p:cSldViewPr snapToGrid="0">
      <p:cViewPr>
        <p:scale>
          <a:sx n="50" d="100"/>
          <a:sy n="50" d="100"/>
        </p:scale>
        <p:origin x="-1116" y="-4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ie thompson" userId="52c7acb678a49785" providerId="LiveId" clId="{22830B5B-396C-453B-97AB-8D1E94E867C5}"/>
    <pc:docChg chg="undo redo custSel mod addSld delSld modSld sldOrd modMainMaster">
      <pc:chgData name="jamie thompson" userId="52c7acb678a49785" providerId="LiveId" clId="{22830B5B-396C-453B-97AB-8D1E94E867C5}" dt="2018-11-29T10:37:55.007" v="3065" actId="20577"/>
      <pc:docMkLst>
        <pc:docMk/>
      </pc:docMkLst>
      <pc:sldChg chg="addSp delSp modSp">
        <pc:chgData name="jamie thompson" userId="52c7acb678a49785" providerId="LiveId" clId="{22830B5B-396C-453B-97AB-8D1E94E867C5}" dt="2018-11-28T12:11:34.161" v="992" actId="1076"/>
        <pc:sldMkLst>
          <pc:docMk/>
          <pc:sldMk cId="1223570504" sldId="256"/>
        </pc:sldMkLst>
        <pc:spChg chg="mod">
          <ac:chgData name="jamie thompson" userId="52c7acb678a49785" providerId="LiveId" clId="{22830B5B-396C-453B-97AB-8D1E94E867C5}" dt="2018-11-28T11:36:55.155" v="127" actId="1076"/>
          <ac:spMkLst>
            <pc:docMk/>
            <pc:sldMk cId="1223570504" sldId="256"/>
            <ac:spMk id="5" creationId="{00000000-0000-0000-0000-000000000000}"/>
          </ac:spMkLst>
        </pc:spChg>
        <pc:spChg chg="mod">
          <ac:chgData name="jamie thompson" userId="52c7acb678a49785" providerId="LiveId" clId="{22830B5B-396C-453B-97AB-8D1E94E867C5}" dt="2018-11-28T11:36:24.181" v="99" actId="164"/>
          <ac:spMkLst>
            <pc:docMk/>
            <pc:sldMk cId="1223570504" sldId="256"/>
            <ac:spMk id="6" creationId="{798A2C2C-BA92-494B-972F-06152B15CD54}"/>
          </ac:spMkLst>
        </pc:spChg>
        <pc:spChg chg="del">
          <ac:chgData name="jamie thompson" userId="52c7acb678a49785" providerId="LiveId" clId="{22830B5B-396C-453B-97AB-8D1E94E867C5}" dt="2018-11-28T11:30:33.681" v="21" actId="478"/>
          <ac:spMkLst>
            <pc:docMk/>
            <pc:sldMk cId="1223570504" sldId="256"/>
            <ac:spMk id="7" creationId="{72D72C57-E0E8-4825-9943-09842D718BCF}"/>
          </ac:spMkLst>
        </pc:spChg>
        <pc:spChg chg="del topLvl">
          <ac:chgData name="jamie thompson" userId="52c7acb678a49785" providerId="LiveId" clId="{22830B5B-396C-453B-97AB-8D1E94E867C5}" dt="2018-11-28T11:30:49.878" v="24" actId="478"/>
          <ac:spMkLst>
            <pc:docMk/>
            <pc:sldMk cId="1223570504" sldId="256"/>
            <ac:spMk id="15" creationId="{65C292CC-AB70-4714-9603-8185816B92CD}"/>
          </ac:spMkLst>
        </pc:spChg>
        <pc:spChg chg="del mod topLvl">
          <ac:chgData name="jamie thompson" userId="52c7acb678a49785" providerId="LiveId" clId="{22830B5B-396C-453B-97AB-8D1E94E867C5}" dt="2018-11-28T11:32:32.286" v="35" actId="478"/>
          <ac:spMkLst>
            <pc:docMk/>
            <pc:sldMk cId="1223570504" sldId="256"/>
            <ac:spMk id="16" creationId="{FC6BC975-D7EF-4D12-A36C-F2CA2336ECEA}"/>
          </ac:spMkLst>
        </pc:spChg>
        <pc:grpChg chg="del">
          <ac:chgData name="jamie thompson" userId="52c7acb678a49785" providerId="LiveId" clId="{22830B5B-396C-453B-97AB-8D1E94E867C5}" dt="2018-11-28T11:30:49.878" v="24" actId="478"/>
          <ac:grpSpMkLst>
            <pc:docMk/>
            <pc:sldMk cId="1223570504" sldId="256"/>
            <ac:grpSpMk id="3" creationId="{B56663AD-7106-4D1B-B154-121CFE7BACA9}"/>
          </ac:grpSpMkLst>
        </pc:grpChg>
        <pc:grpChg chg="add mod">
          <ac:chgData name="jamie thompson" userId="52c7acb678a49785" providerId="LiveId" clId="{22830B5B-396C-453B-97AB-8D1E94E867C5}" dt="2018-11-28T11:37:01.127" v="128" actId="1076"/>
          <ac:grpSpMkLst>
            <pc:docMk/>
            <pc:sldMk cId="1223570504" sldId="256"/>
            <ac:grpSpMk id="10" creationId="{655905BF-2C6F-47E5-826F-90CCCCC46D71}"/>
          </ac:grpSpMkLst>
        </pc:grpChg>
        <pc:picChg chg="add del mod ord">
          <ac:chgData name="jamie thompson" userId="52c7acb678a49785" providerId="LiveId" clId="{22830B5B-396C-453B-97AB-8D1E94E867C5}" dt="2018-11-28T11:33:27.360" v="36"/>
          <ac:picMkLst>
            <pc:docMk/>
            <pc:sldMk cId="1223570504" sldId="256"/>
            <ac:picMk id="4" creationId="{C471D78E-76B9-409B-B611-92031087CDFA}"/>
          </ac:picMkLst>
        </pc:picChg>
        <pc:picChg chg="add mod ord modCrop">
          <ac:chgData name="jamie thompson" userId="52c7acb678a49785" providerId="LiveId" clId="{22830B5B-396C-453B-97AB-8D1E94E867C5}" dt="2018-11-28T12:11:34.161" v="992" actId="1076"/>
          <ac:picMkLst>
            <pc:docMk/>
            <pc:sldMk cId="1223570504" sldId="256"/>
            <ac:picMk id="9" creationId="{F8285522-F423-479B-8DA5-F178BA13CEA6}"/>
          </ac:picMkLst>
        </pc:picChg>
        <pc:picChg chg="del">
          <ac:chgData name="jamie thompson" userId="52c7acb678a49785" providerId="LiveId" clId="{22830B5B-396C-453B-97AB-8D1E94E867C5}" dt="2018-11-28T11:30:51.641" v="25" actId="478"/>
          <ac:picMkLst>
            <pc:docMk/>
            <pc:sldMk cId="1223570504" sldId="256"/>
            <ac:picMk id="3074" creationId="{0D546FE7-914E-4733-8374-344FD7845C74}"/>
          </ac:picMkLst>
        </pc:picChg>
      </pc:sldChg>
      <pc:sldChg chg="addSp delSp modSp add ord">
        <pc:chgData name="jamie thompson" userId="52c7acb678a49785" providerId="LiveId" clId="{22830B5B-396C-453B-97AB-8D1E94E867C5}" dt="2018-11-28T16:14:10.177" v="2988" actId="1076"/>
        <pc:sldMkLst>
          <pc:docMk/>
          <pc:sldMk cId="2524691369" sldId="257"/>
        </pc:sldMkLst>
        <pc:spChg chg="del">
          <ac:chgData name="jamie thompson" userId="52c7acb678a49785" providerId="LiveId" clId="{22830B5B-396C-453B-97AB-8D1E94E867C5}" dt="2018-11-28T11:33:47.070" v="50" actId="478"/>
          <ac:spMkLst>
            <pc:docMk/>
            <pc:sldMk cId="2524691369" sldId="257"/>
            <ac:spMk id="2" creationId="{29ABB99F-9133-4B1B-BAA7-A9ECE192CF2D}"/>
          </ac:spMkLst>
        </pc:spChg>
        <pc:spChg chg="del">
          <ac:chgData name="jamie thompson" userId="52c7acb678a49785" providerId="LiveId" clId="{22830B5B-396C-453B-97AB-8D1E94E867C5}" dt="2018-11-28T11:33:44.554" v="49" actId="478"/>
          <ac:spMkLst>
            <pc:docMk/>
            <pc:sldMk cId="2524691369" sldId="257"/>
            <ac:spMk id="3" creationId="{BCECC403-FB13-44A8-ACEC-4A5570AD2E89}"/>
          </ac:spMkLst>
        </pc:spChg>
        <pc:spChg chg="add del">
          <ac:chgData name="jamie thompson" userId="52c7acb678a49785" providerId="LiveId" clId="{22830B5B-396C-453B-97AB-8D1E94E867C5}" dt="2018-11-28T15:21:50.907" v="2046" actId="478"/>
          <ac:spMkLst>
            <pc:docMk/>
            <pc:sldMk cId="2524691369" sldId="257"/>
            <ac:spMk id="5" creationId="{FCDA9536-3AD7-44C3-9D70-D35ED1302476}"/>
          </ac:spMkLst>
        </pc:spChg>
        <pc:spChg chg="add del mod">
          <ac:chgData name="jamie thompson" userId="52c7acb678a49785" providerId="LiveId" clId="{22830B5B-396C-453B-97AB-8D1E94E867C5}" dt="2018-11-28T15:21:52.343" v="2047" actId="478"/>
          <ac:spMkLst>
            <pc:docMk/>
            <pc:sldMk cId="2524691369" sldId="257"/>
            <ac:spMk id="6" creationId="{5B37E444-E1F1-46C0-AC04-FD46E1D2EDB1}"/>
          </ac:spMkLst>
        </pc:spChg>
        <pc:spChg chg="add mod">
          <ac:chgData name="jamie thompson" userId="52c7acb678a49785" providerId="LiveId" clId="{22830B5B-396C-453B-97AB-8D1E94E867C5}" dt="2018-11-28T15:22:43.540" v="2181" actId="20577"/>
          <ac:spMkLst>
            <pc:docMk/>
            <pc:sldMk cId="2524691369" sldId="257"/>
            <ac:spMk id="7" creationId="{21FBE9A8-4BD9-4464-90F1-79B5D5C73ABB}"/>
          </ac:spMkLst>
        </pc:spChg>
        <pc:picChg chg="add mod modCrop">
          <ac:chgData name="jamie thompson" userId="52c7acb678a49785" providerId="LiveId" clId="{22830B5B-396C-453B-97AB-8D1E94E867C5}" dt="2018-11-28T16:14:10.177" v="2988" actId="1076"/>
          <ac:picMkLst>
            <pc:docMk/>
            <pc:sldMk cId="2524691369" sldId="257"/>
            <ac:picMk id="4" creationId="{C5B80ACC-F810-467D-B1C8-503263C6D08C}"/>
          </ac:picMkLst>
        </pc:picChg>
        <pc:cxnChg chg="add mod">
          <ac:chgData name="jamie thompson" userId="52c7acb678a49785" providerId="LiveId" clId="{22830B5B-396C-453B-97AB-8D1E94E867C5}" dt="2018-11-28T15:22:49.408" v="2184" actId="14100"/>
          <ac:cxnSpMkLst>
            <pc:docMk/>
            <pc:sldMk cId="2524691369" sldId="257"/>
            <ac:cxnSpMk id="8" creationId="{3BCD151C-445C-4DC2-ACED-9773ED50957F}"/>
          </ac:cxnSpMkLst>
        </pc:cxnChg>
      </pc:sldChg>
      <pc:sldChg chg="addSp delSp modSp add mod setBg setClrOvrMap delDesignElem">
        <pc:chgData name="jamie thompson" userId="52c7acb678a49785" providerId="LiveId" clId="{22830B5B-396C-453B-97AB-8D1E94E867C5}" dt="2018-11-28T15:11:39.784" v="1436" actId="478"/>
        <pc:sldMkLst>
          <pc:docMk/>
          <pc:sldMk cId="1737808930" sldId="258"/>
        </pc:sldMkLst>
        <pc:spChg chg="del">
          <ac:chgData name="jamie thompson" userId="52c7acb678a49785" providerId="LiveId" clId="{22830B5B-396C-453B-97AB-8D1E94E867C5}" dt="2018-11-28T11:47:32.533" v="130" actId="478"/>
          <ac:spMkLst>
            <pc:docMk/>
            <pc:sldMk cId="1737808930" sldId="258"/>
            <ac:spMk id="2" creationId="{6FF9F636-4B2C-48E6-9C56-33ADB5B55DC4}"/>
          </ac:spMkLst>
        </pc:spChg>
        <pc:spChg chg="del">
          <ac:chgData name="jamie thompson" userId="52c7acb678a49785" providerId="LiveId" clId="{22830B5B-396C-453B-97AB-8D1E94E867C5}" dt="2018-11-28T11:47:29.271" v="129" actId="478"/>
          <ac:spMkLst>
            <pc:docMk/>
            <pc:sldMk cId="1737808930" sldId="258"/>
            <ac:spMk id="3" creationId="{1EEA9F79-5B3C-474C-922F-2F888084B35B}"/>
          </ac:spMkLst>
        </pc:spChg>
        <pc:spChg chg="add del mod">
          <ac:chgData name="jamie thompson" userId="52c7acb678a49785" providerId="LiveId" clId="{22830B5B-396C-453B-97AB-8D1E94E867C5}" dt="2018-11-28T11:49:43.538" v="138"/>
          <ac:spMkLst>
            <pc:docMk/>
            <pc:sldMk cId="1737808930" sldId="258"/>
            <ac:spMk id="6" creationId="{B0767D76-DA2F-4F6C-AE78-90A62D4BC6DC}"/>
          </ac:spMkLst>
        </pc:spChg>
        <pc:spChg chg="add del mod">
          <ac:chgData name="jamie thompson" userId="52c7acb678a49785" providerId="LiveId" clId="{22830B5B-396C-453B-97AB-8D1E94E867C5}" dt="2018-11-28T11:49:43.538" v="138"/>
          <ac:spMkLst>
            <pc:docMk/>
            <pc:sldMk cId="1737808930" sldId="258"/>
            <ac:spMk id="7" creationId="{7367E62D-8942-4BA0-BB4D-9EEC36F245E2}"/>
          </ac:spMkLst>
        </pc:spChg>
        <pc:spChg chg="add del mod">
          <ac:chgData name="jamie thompson" userId="52c7acb678a49785" providerId="LiveId" clId="{22830B5B-396C-453B-97AB-8D1E94E867C5}" dt="2018-11-28T11:49:43.538" v="138"/>
          <ac:spMkLst>
            <pc:docMk/>
            <pc:sldMk cId="1737808930" sldId="258"/>
            <ac:spMk id="8" creationId="{CC993DCA-96AD-42E2-BDA4-90F90B7C6A9B}"/>
          </ac:spMkLst>
        </pc:spChg>
        <pc:spChg chg="add del mod">
          <ac:chgData name="jamie thompson" userId="52c7acb678a49785" providerId="LiveId" clId="{22830B5B-396C-453B-97AB-8D1E94E867C5}" dt="2018-11-28T11:49:47.045" v="139"/>
          <ac:spMkLst>
            <pc:docMk/>
            <pc:sldMk cId="1737808930" sldId="258"/>
            <ac:spMk id="9" creationId="{39390621-2E54-4C9A-9ADA-50BF093C512F}"/>
          </ac:spMkLst>
        </pc:spChg>
        <pc:spChg chg="add del mod">
          <ac:chgData name="jamie thompson" userId="52c7acb678a49785" providerId="LiveId" clId="{22830B5B-396C-453B-97AB-8D1E94E867C5}" dt="2018-11-28T11:49:47.045" v="139"/>
          <ac:spMkLst>
            <pc:docMk/>
            <pc:sldMk cId="1737808930" sldId="258"/>
            <ac:spMk id="10" creationId="{644412CD-C7BF-43E4-9467-77DEE39173A5}"/>
          </ac:spMkLst>
        </pc:spChg>
        <pc:spChg chg="add del mod">
          <ac:chgData name="jamie thompson" userId="52c7acb678a49785" providerId="LiveId" clId="{22830B5B-396C-453B-97AB-8D1E94E867C5}" dt="2018-11-28T11:49:47.045" v="139"/>
          <ac:spMkLst>
            <pc:docMk/>
            <pc:sldMk cId="1737808930" sldId="258"/>
            <ac:spMk id="11" creationId="{AEF8884C-9B40-41A4-9F40-94BE1BE4E8B6}"/>
          </ac:spMkLst>
        </pc:spChg>
        <pc:spChg chg="add del mod">
          <ac:chgData name="jamie thompson" userId="52c7acb678a49785" providerId="LiveId" clId="{22830B5B-396C-453B-97AB-8D1E94E867C5}" dt="2018-11-28T11:50:20.107" v="146"/>
          <ac:spMkLst>
            <pc:docMk/>
            <pc:sldMk cId="1737808930" sldId="258"/>
            <ac:spMk id="12" creationId="{01C729AC-749D-43FE-A6E7-4E87FC0C9F0F}"/>
          </ac:spMkLst>
        </pc:spChg>
        <pc:spChg chg="add del mod">
          <ac:chgData name="jamie thompson" userId="52c7acb678a49785" providerId="LiveId" clId="{22830B5B-396C-453B-97AB-8D1E94E867C5}" dt="2018-11-28T11:50:20.107" v="146"/>
          <ac:spMkLst>
            <pc:docMk/>
            <pc:sldMk cId="1737808930" sldId="258"/>
            <ac:spMk id="13" creationId="{CFA7F936-C22C-4F38-AAE5-0CCAAF3941B2}"/>
          </ac:spMkLst>
        </pc:spChg>
        <pc:spChg chg="add del mod">
          <ac:chgData name="jamie thompson" userId="52c7acb678a49785" providerId="LiveId" clId="{22830B5B-396C-453B-97AB-8D1E94E867C5}" dt="2018-11-28T11:51:12.779" v="152" actId="478"/>
          <ac:spMkLst>
            <pc:docMk/>
            <pc:sldMk cId="1737808930" sldId="258"/>
            <ac:spMk id="14" creationId="{8AB759BB-7160-4185-9255-46227F86C0FC}"/>
          </ac:spMkLst>
        </pc:spChg>
        <pc:spChg chg="add del mod">
          <ac:chgData name="jamie thompson" userId="52c7acb678a49785" providerId="LiveId" clId="{22830B5B-396C-453B-97AB-8D1E94E867C5}" dt="2018-11-28T11:51:14.397" v="153" actId="478"/>
          <ac:spMkLst>
            <pc:docMk/>
            <pc:sldMk cId="1737808930" sldId="258"/>
            <ac:spMk id="15" creationId="{7692B5D6-FAE8-403F-A7EC-CB69D97FA888}"/>
          </ac:spMkLst>
        </pc:spChg>
        <pc:spChg chg="add del mod">
          <ac:chgData name="jamie thompson" userId="52c7acb678a49785" providerId="LiveId" clId="{22830B5B-396C-453B-97AB-8D1E94E867C5}" dt="2018-11-28T11:52:09.431" v="165" actId="478"/>
          <ac:spMkLst>
            <pc:docMk/>
            <pc:sldMk cId="1737808930" sldId="258"/>
            <ac:spMk id="16" creationId="{204EB9AB-6D7C-4F35-BB2B-54232933CB8A}"/>
          </ac:spMkLst>
        </pc:spChg>
        <pc:spChg chg="add del mod">
          <ac:chgData name="jamie thompson" userId="52c7acb678a49785" providerId="LiveId" clId="{22830B5B-396C-453B-97AB-8D1E94E867C5}" dt="2018-11-28T11:51:30.888" v="156" actId="478"/>
          <ac:spMkLst>
            <pc:docMk/>
            <pc:sldMk cId="1737808930" sldId="258"/>
            <ac:spMk id="17" creationId="{482D6285-3B61-4385-A14C-7D52198D55C9}"/>
          </ac:spMkLst>
        </pc:spChg>
        <pc:spChg chg="add del">
          <ac:chgData name="jamie thompson" userId="52c7acb678a49785" providerId="LiveId" clId="{22830B5B-396C-453B-97AB-8D1E94E867C5}" dt="2018-11-28T11:50:15.114" v="145" actId="26606"/>
          <ac:spMkLst>
            <pc:docMk/>
            <pc:sldMk cId="1737808930" sldId="258"/>
            <ac:spMk id="18" creationId="{1DB7C82F-AB7E-4F0C-B829-FA1B9C415180}"/>
          </ac:spMkLst>
        </pc:spChg>
        <pc:spChg chg="add del">
          <ac:chgData name="jamie thompson" userId="52c7acb678a49785" providerId="LiveId" clId="{22830B5B-396C-453B-97AB-8D1E94E867C5}" dt="2018-11-28T11:51:23.837" v="155"/>
          <ac:spMkLst>
            <pc:docMk/>
            <pc:sldMk cId="1737808930" sldId="258"/>
            <ac:spMk id="20" creationId="{1DB7C82F-AB7E-4F0C-B829-FA1B9C415180}"/>
          </ac:spMkLst>
        </pc:spChg>
        <pc:spChg chg="add del mod">
          <ac:chgData name="jamie thompson" userId="52c7acb678a49785" providerId="LiveId" clId="{22830B5B-396C-453B-97AB-8D1E94E867C5}" dt="2018-11-28T11:54:18.234" v="182"/>
          <ac:spMkLst>
            <pc:docMk/>
            <pc:sldMk cId="1737808930" sldId="258"/>
            <ac:spMk id="23" creationId="{55CCAAE4-C321-4003-AF99-2719006BC88D}"/>
          </ac:spMkLst>
        </pc:spChg>
        <pc:spChg chg="add del mod">
          <ac:chgData name="jamie thompson" userId="52c7acb678a49785" providerId="LiveId" clId="{22830B5B-396C-453B-97AB-8D1E94E867C5}" dt="2018-11-28T11:54:18.234" v="182"/>
          <ac:spMkLst>
            <pc:docMk/>
            <pc:sldMk cId="1737808930" sldId="258"/>
            <ac:spMk id="24" creationId="{05CD5DE6-46BE-4E99-862A-2E385EF361FC}"/>
          </ac:spMkLst>
        </pc:spChg>
        <pc:spChg chg="add del mod">
          <ac:chgData name="jamie thompson" userId="52c7acb678a49785" providerId="LiveId" clId="{22830B5B-396C-453B-97AB-8D1E94E867C5}" dt="2018-11-28T11:54:22.375" v="183" actId="478"/>
          <ac:spMkLst>
            <pc:docMk/>
            <pc:sldMk cId="1737808930" sldId="258"/>
            <ac:spMk id="25" creationId="{9A5E76FE-8DCC-426A-B33A-417FE23B52DE}"/>
          </ac:spMkLst>
        </pc:spChg>
        <pc:spChg chg="add del">
          <ac:chgData name="jamie thompson" userId="52c7acb678a49785" providerId="LiveId" clId="{22830B5B-396C-453B-97AB-8D1E94E867C5}" dt="2018-11-28T11:54:18.234" v="182"/>
          <ac:spMkLst>
            <pc:docMk/>
            <pc:sldMk cId="1737808930" sldId="258"/>
            <ac:spMk id="26" creationId="{1DB7C82F-AB7E-4F0C-B829-FA1B9C415180}"/>
          </ac:spMkLst>
        </pc:spChg>
        <pc:spChg chg="add del mod">
          <ac:chgData name="jamie thompson" userId="52c7acb678a49785" providerId="LiveId" clId="{22830B5B-396C-453B-97AB-8D1E94E867C5}" dt="2018-11-28T11:54:24.523" v="184" actId="478"/>
          <ac:spMkLst>
            <pc:docMk/>
            <pc:sldMk cId="1737808930" sldId="258"/>
            <ac:spMk id="27" creationId="{9CAC3153-171A-49E0-AE12-23B82B073B91}"/>
          </ac:spMkLst>
        </pc:spChg>
        <pc:spChg chg="add del">
          <ac:chgData name="jamie thompson" userId="52c7acb678a49785" providerId="LiveId" clId="{22830B5B-396C-453B-97AB-8D1E94E867C5}" dt="2018-11-28T11:53:20.467" v="173" actId="26606"/>
          <ac:spMkLst>
            <pc:docMk/>
            <pc:sldMk cId="1737808930" sldId="258"/>
            <ac:spMk id="29" creationId="{1DB7C82F-AB7E-4F0C-B829-FA1B9C415180}"/>
          </ac:spMkLst>
        </pc:spChg>
        <pc:spChg chg="mod topLvl">
          <ac:chgData name="jamie thompson" userId="52c7acb678a49785" providerId="LiveId" clId="{22830B5B-396C-453B-97AB-8D1E94E867C5}" dt="2018-11-28T12:02:36.162" v="587" actId="208"/>
          <ac:spMkLst>
            <pc:docMk/>
            <pc:sldMk cId="1737808930" sldId="258"/>
            <ac:spMk id="32" creationId="{7C4BA59C-2084-4A1F-B58A-BA6943C62C0B}"/>
          </ac:spMkLst>
        </pc:spChg>
        <pc:spChg chg="mod topLvl">
          <ac:chgData name="jamie thompson" userId="52c7acb678a49785" providerId="LiveId" clId="{22830B5B-396C-453B-97AB-8D1E94E867C5}" dt="2018-11-28T12:00:01.435" v="415" actId="208"/>
          <ac:spMkLst>
            <pc:docMk/>
            <pc:sldMk cId="1737808930" sldId="258"/>
            <ac:spMk id="33" creationId="{A4E7F79B-1418-4C76-9AA8-CC91197490DD}"/>
          </ac:spMkLst>
        </pc:spChg>
        <pc:spChg chg="mod topLvl">
          <ac:chgData name="jamie thompson" userId="52c7acb678a49785" providerId="LiveId" clId="{22830B5B-396C-453B-97AB-8D1E94E867C5}" dt="2018-11-28T12:00:01.435" v="415" actId="208"/>
          <ac:spMkLst>
            <pc:docMk/>
            <pc:sldMk cId="1737808930" sldId="258"/>
            <ac:spMk id="34" creationId="{5B98AA65-096B-462C-852B-4DCFF7D2B0B0}"/>
          </ac:spMkLst>
        </pc:spChg>
        <pc:spChg chg="mod topLvl">
          <ac:chgData name="jamie thompson" userId="52c7acb678a49785" providerId="LiveId" clId="{22830B5B-396C-453B-97AB-8D1E94E867C5}" dt="2018-11-28T12:00:01.435" v="415" actId="208"/>
          <ac:spMkLst>
            <pc:docMk/>
            <pc:sldMk cId="1737808930" sldId="258"/>
            <ac:spMk id="35" creationId="{CFF8D77C-8350-4782-BDD5-C5003549996F}"/>
          </ac:spMkLst>
        </pc:spChg>
        <pc:spChg chg="mod topLvl">
          <ac:chgData name="jamie thompson" userId="52c7acb678a49785" providerId="LiveId" clId="{22830B5B-396C-453B-97AB-8D1E94E867C5}" dt="2018-11-28T12:00:01.435" v="415" actId="208"/>
          <ac:spMkLst>
            <pc:docMk/>
            <pc:sldMk cId="1737808930" sldId="258"/>
            <ac:spMk id="36" creationId="{CBBE8284-8581-4DC6-A1C0-29F16938FA84}"/>
          </ac:spMkLst>
        </pc:spChg>
        <pc:spChg chg="mod topLvl">
          <ac:chgData name="jamie thompson" userId="52c7acb678a49785" providerId="LiveId" clId="{22830B5B-396C-453B-97AB-8D1E94E867C5}" dt="2018-11-28T12:00:01.435" v="415" actId="208"/>
          <ac:spMkLst>
            <pc:docMk/>
            <pc:sldMk cId="1737808930" sldId="258"/>
            <ac:spMk id="37" creationId="{80A6DE4F-A6A7-4C74-A3CE-428F553A5EF0}"/>
          </ac:spMkLst>
        </pc:spChg>
        <pc:spChg chg="mod topLvl">
          <ac:chgData name="jamie thompson" userId="52c7acb678a49785" providerId="LiveId" clId="{22830B5B-396C-453B-97AB-8D1E94E867C5}" dt="2018-11-28T12:00:01.435" v="415" actId="208"/>
          <ac:spMkLst>
            <pc:docMk/>
            <pc:sldMk cId="1737808930" sldId="258"/>
            <ac:spMk id="38" creationId="{C9075ECB-5B76-4FDB-BD88-2ACB02CA1B42}"/>
          </ac:spMkLst>
        </pc:spChg>
        <pc:spChg chg="mod">
          <ac:chgData name="jamie thompson" userId="52c7acb678a49785" providerId="LiveId" clId="{22830B5B-396C-453B-97AB-8D1E94E867C5}" dt="2018-11-28T12:00:01.435" v="415" actId="208"/>
          <ac:spMkLst>
            <pc:docMk/>
            <pc:sldMk cId="1737808930" sldId="258"/>
            <ac:spMk id="42" creationId="{73F7F34C-D2BA-4386-824C-230F855F7566}"/>
          </ac:spMkLst>
        </pc:spChg>
        <pc:spChg chg="mod">
          <ac:chgData name="jamie thompson" userId="52c7acb678a49785" providerId="LiveId" clId="{22830B5B-396C-453B-97AB-8D1E94E867C5}" dt="2018-11-28T12:00:01.435" v="415" actId="208"/>
          <ac:spMkLst>
            <pc:docMk/>
            <pc:sldMk cId="1737808930" sldId="258"/>
            <ac:spMk id="43" creationId="{13ABAEDA-016D-4DBC-96FD-A764C44B5332}"/>
          </ac:spMkLst>
        </pc:spChg>
        <pc:spChg chg="mod">
          <ac:chgData name="jamie thompson" userId="52c7acb678a49785" providerId="LiveId" clId="{22830B5B-396C-453B-97AB-8D1E94E867C5}" dt="2018-11-28T12:00:01.435" v="415" actId="208"/>
          <ac:spMkLst>
            <pc:docMk/>
            <pc:sldMk cId="1737808930" sldId="258"/>
            <ac:spMk id="44" creationId="{177BE2BE-9B2B-418B-97E7-9C3EF5F980A2}"/>
          </ac:spMkLst>
        </pc:spChg>
        <pc:spChg chg="mod">
          <ac:chgData name="jamie thompson" userId="52c7acb678a49785" providerId="LiveId" clId="{22830B5B-396C-453B-97AB-8D1E94E867C5}" dt="2018-11-28T12:00:01.435" v="415" actId="208"/>
          <ac:spMkLst>
            <pc:docMk/>
            <pc:sldMk cId="1737808930" sldId="258"/>
            <ac:spMk id="45" creationId="{D291465D-CF6B-497D-96FA-B4216AC6A6E2}"/>
          </ac:spMkLst>
        </pc:spChg>
        <pc:spChg chg="mod">
          <ac:chgData name="jamie thompson" userId="52c7acb678a49785" providerId="LiveId" clId="{22830B5B-396C-453B-97AB-8D1E94E867C5}" dt="2018-11-28T12:00:01.435" v="415" actId="208"/>
          <ac:spMkLst>
            <pc:docMk/>
            <pc:sldMk cId="1737808930" sldId="258"/>
            <ac:spMk id="46" creationId="{4C227FC1-9AB9-4970-9CB2-14CFA1AB70CE}"/>
          </ac:spMkLst>
        </pc:spChg>
        <pc:spChg chg="mod">
          <ac:chgData name="jamie thompson" userId="52c7acb678a49785" providerId="LiveId" clId="{22830B5B-396C-453B-97AB-8D1E94E867C5}" dt="2018-11-28T12:00:01.435" v="415" actId="208"/>
          <ac:spMkLst>
            <pc:docMk/>
            <pc:sldMk cId="1737808930" sldId="258"/>
            <ac:spMk id="47" creationId="{1E126796-FAAF-43DE-BEBC-4FDD71CC9A83}"/>
          </ac:spMkLst>
        </pc:spChg>
        <pc:spChg chg="mod">
          <ac:chgData name="jamie thompson" userId="52c7acb678a49785" providerId="LiveId" clId="{22830B5B-396C-453B-97AB-8D1E94E867C5}" dt="2018-11-28T12:00:01.435" v="415" actId="208"/>
          <ac:spMkLst>
            <pc:docMk/>
            <pc:sldMk cId="1737808930" sldId="258"/>
            <ac:spMk id="48" creationId="{9708AE9E-599E-47FF-AFF7-BEF8E0B1C7AD}"/>
          </ac:spMkLst>
        </pc:spChg>
        <pc:spChg chg="mod">
          <ac:chgData name="jamie thompson" userId="52c7acb678a49785" providerId="LiveId" clId="{22830B5B-396C-453B-97AB-8D1E94E867C5}" dt="2018-11-28T12:00:01.435" v="415" actId="208"/>
          <ac:spMkLst>
            <pc:docMk/>
            <pc:sldMk cId="1737808930" sldId="258"/>
            <ac:spMk id="49" creationId="{C76249CF-AEA7-43C4-A3BB-B0AFEFF9506B}"/>
          </ac:spMkLst>
        </pc:spChg>
        <pc:spChg chg="mod">
          <ac:chgData name="jamie thompson" userId="52c7acb678a49785" providerId="LiveId" clId="{22830B5B-396C-453B-97AB-8D1E94E867C5}" dt="2018-11-28T12:00:01.435" v="415" actId="208"/>
          <ac:spMkLst>
            <pc:docMk/>
            <pc:sldMk cId="1737808930" sldId="258"/>
            <ac:spMk id="50" creationId="{8702F9E6-4388-445A-B898-90A2683D8288}"/>
          </ac:spMkLst>
        </pc:spChg>
        <pc:spChg chg="mod">
          <ac:chgData name="jamie thompson" userId="52c7acb678a49785" providerId="LiveId" clId="{22830B5B-396C-453B-97AB-8D1E94E867C5}" dt="2018-11-28T12:00:01.435" v="415" actId="208"/>
          <ac:spMkLst>
            <pc:docMk/>
            <pc:sldMk cId="1737808930" sldId="258"/>
            <ac:spMk id="51" creationId="{25DADE6B-287A-4FAA-B688-CF4DD2CEED7D}"/>
          </ac:spMkLst>
        </pc:spChg>
        <pc:spChg chg="mod">
          <ac:chgData name="jamie thompson" userId="52c7acb678a49785" providerId="LiveId" clId="{22830B5B-396C-453B-97AB-8D1E94E867C5}" dt="2018-11-28T12:00:01.435" v="415" actId="208"/>
          <ac:spMkLst>
            <pc:docMk/>
            <pc:sldMk cId="1737808930" sldId="258"/>
            <ac:spMk id="52" creationId="{DB58A72C-5F7A-48B7-A1DD-89B1F90E0C25}"/>
          </ac:spMkLst>
        </pc:spChg>
        <pc:spChg chg="mod">
          <ac:chgData name="jamie thompson" userId="52c7acb678a49785" providerId="LiveId" clId="{22830B5B-396C-453B-97AB-8D1E94E867C5}" dt="2018-11-28T12:00:01.435" v="415" actId="208"/>
          <ac:spMkLst>
            <pc:docMk/>
            <pc:sldMk cId="1737808930" sldId="258"/>
            <ac:spMk id="53" creationId="{3BAEFAAB-32EB-4E07-B764-4F78BD338C07}"/>
          </ac:spMkLst>
        </pc:spChg>
        <pc:spChg chg="mod">
          <ac:chgData name="jamie thompson" userId="52c7acb678a49785" providerId="LiveId" clId="{22830B5B-396C-453B-97AB-8D1E94E867C5}" dt="2018-11-28T12:00:01.435" v="415" actId="208"/>
          <ac:spMkLst>
            <pc:docMk/>
            <pc:sldMk cId="1737808930" sldId="258"/>
            <ac:spMk id="54" creationId="{C85C63EE-322D-4EC8-AA91-2758D5FDC5DC}"/>
          </ac:spMkLst>
        </pc:spChg>
        <pc:spChg chg="mod">
          <ac:chgData name="jamie thompson" userId="52c7acb678a49785" providerId="LiveId" clId="{22830B5B-396C-453B-97AB-8D1E94E867C5}" dt="2018-11-28T12:00:01.435" v="415" actId="208"/>
          <ac:spMkLst>
            <pc:docMk/>
            <pc:sldMk cId="1737808930" sldId="258"/>
            <ac:spMk id="55" creationId="{A42544B0-8E27-46C5-B8E7-CFC23777D93E}"/>
          </ac:spMkLst>
        </pc:spChg>
        <pc:spChg chg="mod">
          <ac:chgData name="jamie thompson" userId="52c7acb678a49785" providerId="LiveId" clId="{22830B5B-396C-453B-97AB-8D1E94E867C5}" dt="2018-11-28T12:00:01.435" v="415" actId="208"/>
          <ac:spMkLst>
            <pc:docMk/>
            <pc:sldMk cId="1737808930" sldId="258"/>
            <ac:spMk id="56" creationId="{FFD0F7D3-0F37-45D0-B688-C4467A49B947}"/>
          </ac:spMkLst>
        </pc:spChg>
        <pc:spChg chg="mod">
          <ac:chgData name="jamie thompson" userId="52c7acb678a49785" providerId="LiveId" clId="{22830B5B-396C-453B-97AB-8D1E94E867C5}" dt="2018-11-28T12:00:01.435" v="415" actId="208"/>
          <ac:spMkLst>
            <pc:docMk/>
            <pc:sldMk cId="1737808930" sldId="258"/>
            <ac:spMk id="57" creationId="{34F212E9-4032-42F9-AEC5-EE170C787A60}"/>
          </ac:spMkLst>
        </pc:spChg>
        <pc:spChg chg="mod">
          <ac:chgData name="jamie thompson" userId="52c7acb678a49785" providerId="LiveId" clId="{22830B5B-396C-453B-97AB-8D1E94E867C5}" dt="2018-11-28T12:00:01.435" v="415" actId="208"/>
          <ac:spMkLst>
            <pc:docMk/>
            <pc:sldMk cId="1737808930" sldId="258"/>
            <ac:spMk id="58" creationId="{E14DC4EF-FE4B-46E9-8687-AE6418F0FFEA}"/>
          </ac:spMkLst>
        </pc:spChg>
        <pc:spChg chg="mod">
          <ac:chgData name="jamie thompson" userId="52c7acb678a49785" providerId="LiveId" clId="{22830B5B-396C-453B-97AB-8D1E94E867C5}" dt="2018-11-28T12:00:01.435" v="415" actId="208"/>
          <ac:spMkLst>
            <pc:docMk/>
            <pc:sldMk cId="1737808930" sldId="258"/>
            <ac:spMk id="59" creationId="{1A1823B0-55C7-4CCC-BF29-0F2D01BC5C59}"/>
          </ac:spMkLst>
        </pc:spChg>
        <pc:spChg chg="add del mod">
          <ac:chgData name="jamie thompson" userId="52c7acb678a49785" providerId="LiveId" clId="{22830B5B-396C-453B-97AB-8D1E94E867C5}" dt="2018-11-28T15:11:39.784" v="1436" actId="478"/>
          <ac:spMkLst>
            <pc:docMk/>
            <pc:sldMk cId="1737808930" sldId="258"/>
            <ac:spMk id="60" creationId="{8CBFA2D4-7544-485E-9B53-2448D4B917D5}"/>
          </ac:spMkLst>
        </pc:spChg>
        <pc:spChg chg="add del">
          <ac:chgData name="jamie thompson" userId="52c7acb678a49785" providerId="LiveId" clId="{22830B5B-396C-453B-97AB-8D1E94E867C5}" dt="2018-11-28T11:58:12.980" v="196"/>
          <ac:spMkLst>
            <pc:docMk/>
            <pc:sldMk cId="1737808930" sldId="258"/>
            <ac:spMk id="62" creationId="{4C48FE03-D4FA-4957-9EB8-3BB837C0131C}"/>
          </ac:spMkLst>
        </pc:spChg>
        <pc:spChg chg="add mod">
          <ac:chgData name="jamie thompson" userId="52c7acb678a49785" providerId="LiveId" clId="{22830B5B-396C-453B-97AB-8D1E94E867C5}" dt="2018-11-28T11:59:42.329" v="412" actId="1076"/>
          <ac:spMkLst>
            <pc:docMk/>
            <pc:sldMk cId="1737808930" sldId="258"/>
            <ac:spMk id="63" creationId="{9E98E89D-DCCD-4D19-A144-E6AD5E77FBF8}"/>
          </ac:spMkLst>
        </pc:spChg>
        <pc:spChg chg="add mod">
          <ac:chgData name="jamie thompson" userId="52c7acb678a49785" providerId="LiveId" clId="{22830B5B-396C-453B-97AB-8D1E94E867C5}" dt="2018-11-28T12:01:53.019" v="583" actId="20577"/>
          <ac:spMkLst>
            <pc:docMk/>
            <pc:sldMk cId="1737808930" sldId="258"/>
            <ac:spMk id="64" creationId="{F8E54972-210F-4DD6-910C-3E75C46F4350}"/>
          </ac:spMkLst>
        </pc:spChg>
        <pc:spChg chg="add del mod">
          <ac:chgData name="jamie thompson" userId="52c7acb678a49785" providerId="LiveId" clId="{22830B5B-396C-453B-97AB-8D1E94E867C5}" dt="2018-11-28T15:11:38.903" v="1434"/>
          <ac:spMkLst>
            <pc:docMk/>
            <pc:sldMk cId="1737808930" sldId="258"/>
            <ac:spMk id="65" creationId="{F5F581D6-FB28-4ED2-96ED-8D0471CC7A68}"/>
          </ac:spMkLst>
        </pc:spChg>
        <pc:grpChg chg="add del">
          <ac:chgData name="jamie thompson" userId="52c7acb678a49785" providerId="LiveId" clId="{22830B5B-396C-453B-97AB-8D1E94E867C5}" dt="2018-11-28T11:59:47.826" v="413" actId="165"/>
          <ac:grpSpMkLst>
            <pc:docMk/>
            <pc:sldMk cId="1737808930" sldId="258"/>
            <ac:grpSpMk id="31" creationId="{730470EC-7544-4755-BA11-F0E9E5913A3E}"/>
          </ac:grpSpMkLst>
        </pc:grpChg>
        <pc:grpChg chg="mod topLvl">
          <ac:chgData name="jamie thompson" userId="52c7acb678a49785" providerId="LiveId" clId="{22830B5B-396C-453B-97AB-8D1E94E867C5}" dt="2018-11-28T12:00:45.392" v="421" actId="1076"/>
          <ac:grpSpMkLst>
            <pc:docMk/>
            <pc:sldMk cId="1737808930" sldId="258"/>
            <ac:grpSpMk id="39" creationId="{D4A4004E-653C-49AC-B08E-CE81C127E6BE}"/>
          </ac:grpSpMkLst>
        </pc:grpChg>
        <pc:grpChg chg="add del mod topLvl">
          <ac:chgData name="jamie thompson" userId="52c7acb678a49785" providerId="LiveId" clId="{22830B5B-396C-453B-97AB-8D1E94E867C5}" dt="2018-11-28T12:02:23.526" v="585" actId="478"/>
          <ac:grpSpMkLst>
            <pc:docMk/>
            <pc:sldMk cId="1737808930" sldId="258"/>
            <ac:grpSpMk id="40" creationId="{FD292C5D-FD14-4C98-87BF-EEF1EAEFC5C8}"/>
          </ac:grpSpMkLst>
        </pc:grpChg>
        <pc:grpChg chg="del mod topLvl">
          <ac:chgData name="jamie thompson" userId="52c7acb678a49785" providerId="LiveId" clId="{22830B5B-396C-453B-97AB-8D1E94E867C5}" dt="2018-11-28T12:00:34.122" v="419" actId="478"/>
          <ac:grpSpMkLst>
            <pc:docMk/>
            <pc:sldMk cId="1737808930" sldId="258"/>
            <ac:grpSpMk id="41" creationId="{EF2C6716-ACAC-4337-B500-F991AC56CF46}"/>
          </ac:grpSpMkLst>
        </pc:grpChg>
        <pc:picChg chg="add del mod ord">
          <ac:chgData name="jamie thompson" userId="52c7acb678a49785" providerId="LiveId" clId="{22830B5B-396C-453B-97AB-8D1E94E867C5}" dt="2018-11-28T11:50:49.690" v="150"/>
          <ac:picMkLst>
            <pc:docMk/>
            <pc:sldMk cId="1737808930" sldId="258"/>
            <ac:picMk id="5" creationId="{1D2C8EF8-CF59-4A3E-AF63-EF17DEAD6D86}"/>
          </ac:picMkLst>
        </pc:picChg>
        <pc:picChg chg="add del mod">
          <ac:chgData name="jamie thompson" userId="52c7acb678a49785" providerId="LiveId" clId="{22830B5B-396C-453B-97AB-8D1E94E867C5}" dt="2018-11-28T11:52:04.517" v="163"/>
          <ac:picMkLst>
            <pc:docMk/>
            <pc:sldMk cId="1737808930" sldId="258"/>
            <ac:picMk id="21" creationId="{0F6E3D8C-06AE-432D-921B-06679A360704}"/>
          </ac:picMkLst>
        </pc:picChg>
        <pc:picChg chg="add mod ord">
          <ac:chgData name="jamie thompson" userId="52c7acb678a49785" providerId="LiveId" clId="{22830B5B-396C-453B-97AB-8D1E94E867C5}" dt="2018-11-28T11:54:45.573" v="186" actId="1035"/>
          <ac:picMkLst>
            <pc:docMk/>
            <pc:sldMk cId="1737808930" sldId="258"/>
            <ac:picMk id="22" creationId="{02DB0737-B51F-4A72-992D-72650723641C}"/>
          </ac:picMkLst>
        </pc:picChg>
        <pc:picChg chg="add del">
          <ac:chgData name="jamie thompson" userId="52c7acb678a49785" providerId="LiveId" clId="{22830B5B-396C-453B-97AB-8D1E94E867C5}" dt="2018-11-28T11:55:08.755" v="188"/>
          <ac:picMkLst>
            <pc:docMk/>
            <pc:sldMk cId="1737808930" sldId="258"/>
            <ac:picMk id="30" creationId="{376B4F20-E3B3-4629-8D29-7C114EACE14E}"/>
          </ac:picMkLst>
        </pc:picChg>
        <pc:cxnChg chg="add del mod">
          <ac:chgData name="jamie thompson" userId="52c7acb678a49785" providerId="LiveId" clId="{22830B5B-396C-453B-97AB-8D1E94E867C5}" dt="2018-11-28T15:11:39.330" v="1435" actId="478"/>
          <ac:cxnSpMkLst>
            <pc:docMk/>
            <pc:sldMk cId="1737808930" sldId="258"/>
            <ac:cxnSpMk id="61" creationId="{2CA3978A-B0C3-4F6A-BE6D-EF8EE0AC85CB}"/>
          </ac:cxnSpMkLst>
        </pc:cxnChg>
      </pc:sldChg>
      <pc:sldChg chg="addSp delSp modSp add">
        <pc:chgData name="jamie thompson" userId="52c7acb678a49785" providerId="LiveId" clId="{22830B5B-396C-453B-97AB-8D1E94E867C5}" dt="2018-11-28T15:25:23.513" v="2207" actId="1076"/>
        <pc:sldMkLst>
          <pc:docMk/>
          <pc:sldMk cId="1710869112" sldId="259"/>
        </pc:sldMkLst>
        <pc:spChg chg="del">
          <ac:chgData name="jamie thompson" userId="52c7acb678a49785" providerId="LiveId" clId="{22830B5B-396C-453B-97AB-8D1E94E867C5}" dt="2018-11-28T12:02:53.791" v="589" actId="478"/>
          <ac:spMkLst>
            <pc:docMk/>
            <pc:sldMk cId="1710869112" sldId="259"/>
            <ac:spMk id="2" creationId="{E41F7FE7-49E9-417E-915A-FDA42DC69BDD}"/>
          </ac:spMkLst>
        </pc:spChg>
        <pc:spChg chg="del">
          <ac:chgData name="jamie thompson" userId="52c7acb678a49785" providerId="LiveId" clId="{22830B5B-396C-453B-97AB-8D1E94E867C5}" dt="2018-11-28T12:02:52.464" v="588" actId="478"/>
          <ac:spMkLst>
            <pc:docMk/>
            <pc:sldMk cId="1710869112" sldId="259"/>
            <ac:spMk id="3" creationId="{147339BE-4608-4843-A486-B1130A671017}"/>
          </ac:spMkLst>
        </pc:spChg>
        <pc:spChg chg="add mod">
          <ac:chgData name="jamie thompson" userId="52c7acb678a49785" providerId="LiveId" clId="{22830B5B-396C-453B-97AB-8D1E94E867C5}" dt="2018-11-28T12:06:56.122" v="706" actId="14100"/>
          <ac:spMkLst>
            <pc:docMk/>
            <pc:sldMk cId="1710869112" sldId="259"/>
            <ac:spMk id="4" creationId="{0FBDB328-BCD4-41F9-B92C-0E99842D6E29}"/>
          </ac:spMkLst>
        </pc:spChg>
        <pc:spChg chg="add mod">
          <ac:chgData name="jamie thompson" userId="52c7acb678a49785" providerId="LiveId" clId="{22830B5B-396C-453B-97AB-8D1E94E867C5}" dt="2018-11-28T12:06:56.122" v="706" actId="14100"/>
          <ac:spMkLst>
            <pc:docMk/>
            <pc:sldMk cId="1710869112" sldId="259"/>
            <ac:spMk id="5" creationId="{8972FC89-3FA3-4D2E-A941-3B5B00076A39}"/>
          </ac:spMkLst>
        </pc:spChg>
        <pc:spChg chg="add mod">
          <ac:chgData name="jamie thompson" userId="52c7acb678a49785" providerId="LiveId" clId="{22830B5B-396C-453B-97AB-8D1E94E867C5}" dt="2018-11-28T12:06:56.122" v="706" actId="14100"/>
          <ac:spMkLst>
            <pc:docMk/>
            <pc:sldMk cId="1710869112" sldId="259"/>
            <ac:spMk id="6" creationId="{1FB9FB4F-5634-45E3-AED6-3E0BE161E092}"/>
          </ac:spMkLst>
        </pc:spChg>
        <pc:spChg chg="add mod">
          <ac:chgData name="jamie thompson" userId="52c7acb678a49785" providerId="LiveId" clId="{22830B5B-396C-453B-97AB-8D1E94E867C5}" dt="2018-11-28T12:06:43.019" v="705" actId="14100"/>
          <ac:spMkLst>
            <pc:docMk/>
            <pc:sldMk cId="1710869112" sldId="259"/>
            <ac:spMk id="7" creationId="{BA06A79A-A376-434A-A4BC-DADDBBBA1CB1}"/>
          </ac:spMkLst>
        </pc:spChg>
        <pc:spChg chg="add del mod">
          <ac:chgData name="jamie thompson" userId="52c7acb678a49785" providerId="LiveId" clId="{22830B5B-396C-453B-97AB-8D1E94E867C5}" dt="2018-11-28T12:04:37.614" v="601" actId="478"/>
          <ac:spMkLst>
            <pc:docMk/>
            <pc:sldMk cId="1710869112" sldId="259"/>
            <ac:spMk id="8" creationId="{BD76F17F-03CD-46D5-91DA-CDE315E7A185}"/>
          </ac:spMkLst>
        </pc:spChg>
        <pc:spChg chg="add del mod">
          <ac:chgData name="jamie thompson" userId="52c7acb678a49785" providerId="LiveId" clId="{22830B5B-396C-453B-97AB-8D1E94E867C5}" dt="2018-11-28T12:04:37.614" v="601" actId="478"/>
          <ac:spMkLst>
            <pc:docMk/>
            <pc:sldMk cId="1710869112" sldId="259"/>
            <ac:spMk id="9" creationId="{3C3E6379-D1F0-44A4-88A4-74C6DFA95571}"/>
          </ac:spMkLst>
        </pc:spChg>
        <pc:spChg chg="add del mod">
          <ac:chgData name="jamie thompson" userId="52c7acb678a49785" providerId="LiveId" clId="{22830B5B-396C-453B-97AB-8D1E94E867C5}" dt="2018-11-28T12:04:37.614" v="601" actId="478"/>
          <ac:spMkLst>
            <pc:docMk/>
            <pc:sldMk cId="1710869112" sldId="259"/>
            <ac:spMk id="10" creationId="{22DF5E79-DB9C-46EF-BB09-C167F97CE55C}"/>
          </ac:spMkLst>
        </pc:spChg>
        <pc:spChg chg="add del mod">
          <ac:chgData name="jamie thompson" userId="52c7acb678a49785" providerId="LiveId" clId="{22830B5B-396C-453B-97AB-8D1E94E867C5}" dt="2018-11-28T12:04:37.614" v="601" actId="478"/>
          <ac:spMkLst>
            <pc:docMk/>
            <pc:sldMk cId="1710869112" sldId="259"/>
            <ac:spMk id="11" creationId="{34988679-567C-4EE7-BB37-E0EB46D63F05}"/>
          </ac:spMkLst>
        </pc:spChg>
        <pc:spChg chg="add mod">
          <ac:chgData name="jamie thompson" userId="52c7acb678a49785" providerId="LiveId" clId="{22830B5B-396C-453B-97AB-8D1E94E867C5}" dt="2018-11-28T15:24:21.959" v="2190" actId="208"/>
          <ac:spMkLst>
            <pc:docMk/>
            <pc:sldMk cId="1710869112" sldId="259"/>
            <ac:spMk id="12" creationId="{6C7FA173-F7B8-481C-9BED-B2C05786A317}"/>
          </ac:spMkLst>
        </pc:spChg>
        <pc:spChg chg="add mod">
          <ac:chgData name="jamie thompson" userId="52c7acb678a49785" providerId="LiveId" clId="{22830B5B-396C-453B-97AB-8D1E94E867C5}" dt="2018-11-28T15:24:32.617" v="2192" actId="208"/>
          <ac:spMkLst>
            <pc:docMk/>
            <pc:sldMk cId="1710869112" sldId="259"/>
            <ac:spMk id="13" creationId="{5F9A1DA7-2667-414B-9BCB-3E45EFB13E7B}"/>
          </ac:spMkLst>
        </pc:spChg>
        <pc:spChg chg="add mod">
          <ac:chgData name="jamie thompson" userId="52c7acb678a49785" providerId="LiveId" clId="{22830B5B-396C-453B-97AB-8D1E94E867C5}" dt="2018-11-28T15:24:37.181" v="2193" actId="208"/>
          <ac:spMkLst>
            <pc:docMk/>
            <pc:sldMk cId="1710869112" sldId="259"/>
            <ac:spMk id="14" creationId="{F541970E-8B2F-402F-93DC-E29F5A9474A5}"/>
          </ac:spMkLst>
        </pc:spChg>
        <pc:spChg chg="add mod">
          <ac:chgData name="jamie thompson" userId="52c7acb678a49785" providerId="LiveId" clId="{22830B5B-396C-453B-97AB-8D1E94E867C5}" dt="2018-11-28T15:24:32.617" v="2192" actId="208"/>
          <ac:spMkLst>
            <pc:docMk/>
            <pc:sldMk cId="1710869112" sldId="259"/>
            <ac:spMk id="15" creationId="{4CB21702-3E6C-4EE2-81B8-779422BB6C25}"/>
          </ac:spMkLst>
        </pc:spChg>
        <pc:spChg chg="add mod">
          <ac:chgData name="jamie thompson" userId="52c7acb678a49785" providerId="LiveId" clId="{22830B5B-396C-453B-97AB-8D1E94E867C5}" dt="2018-11-28T15:24:32.617" v="2192" actId="208"/>
          <ac:spMkLst>
            <pc:docMk/>
            <pc:sldMk cId="1710869112" sldId="259"/>
            <ac:spMk id="16" creationId="{6EEFB1FE-B0B0-4FA6-8BC1-6CAA73BE19F0}"/>
          </ac:spMkLst>
        </pc:spChg>
        <pc:spChg chg="add mod">
          <ac:chgData name="jamie thompson" userId="52c7acb678a49785" providerId="LiveId" clId="{22830B5B-396C-453B-97AB-8D1E94E867C5}" dt="2018-11-28T15:24:32.617" v="2192" actId="208"/>
          <ac:spMkLst>
            <pc:docMk/>
            <pc:sldMk cId="1710869112" sldId="259"/>
            <ac:spMk id="17" creationId="{701EA3AA-D952-4E53-9077-AD88A89F2CC6}"/>
          </ac:spMkLst>
        </pc:spChg>
        <pc:spChg chg="add del mod">
          <ac:chgData name="jamie thompson" userId="52c7acb678a49785" providerId="LiveId" clId="{22830B5B-396C-453B-97AB-8D1E94E867C5}" dt="2018-11-28T12:04:37.614" v="601" actId="478"/>
          <ac:spMkLst>
            <pc:docMk/>
            <pc:sldMk cId="1710869112" sldId="259"/>
            <ac:spMk id="18" creationId="{0854CDF7-F087-42C1-915E-30C967DEC4C9}"/>
          </ac:spMkLst>
        </pc:spChg>
        <pc:spChg chg="add del mod">
          <ac:chgData name="jamie thompson" userId="52c7acb678a49785" providerId="LiveId" clId="{22830B5B-396C-453B-97AB-8D1E94E867C5}" dt="2018-11-28T12:04:37.614" v="601" actId="478"/>
          <ac:spMkLst>
            <pc:docMk/>
            <pc:sldMk cId="1710869112" sldId="259"/>
            <ac:spMk id="19" creationId="{53EB021A-0AE4-4F14-8B70-4166384B4BD8}"/>
          </ac:spMkLst>
        </pc:spChg>
        <pc:spChg chg="add del mod">
          <ac:chgData name="jamie thompson" userId="52c7acb678a49785" providerId="LiveId" clId="{22830B5B-396C-453B-97AB-8D1E94E867C5}" dt="2018-11-28T12:04:37.614" v="601" actId="478"/>
          <ac:spMkLst>
            <pc:docMk/>
            <pc:sldMk cId="1710869112" sldId="259"/>
            <ac:spMk id="20" creationId="{17F7E0CB-62E7-495C-A87F-1BC202E92328}"/>
          </ac:spMkLst>
        </pc:spChg>
        <pc:spChg chg="add del mod">
          <ac:chgData name="jamie thompson" userId="52c7acb678a49785" providerId="LiveId" clId="{22830B5B-396C-453B-97AB-8D1E94E867C5}" dt="2018-11-28T12:04:37.614" v="601" actId="478"/>
          <ac:spMkLst>
            <pc:docMk/>
            <pc:sldMk cId="1710869112" sldId="259"/>
            <ac:spMk id="21" creationId="{C2B91184-7B14-4CA2-8B00-654EF5801028}"/>
          </ac:spMkLst>
        </pc:spChg>
        <pc:spChg chg="add del mod">
          <ac:chgData name="jamie thompson" userId="52c7acb678a49785" providerId="LiveId" clId="{22830B5B-396C-453B-97AB-8D1E94E867C5}" dt="2018-11-28T12:04:37.614" v="601" actId="478"/>
          <ac:spMkLst>
            <pc:docMk/>
            <pc:sldMk cId="1710869112" sldId="259"/>
            <ac:spMk id="22" creationId="{97A22FC6-714F-427B-BA1C-79D6B68115DF}"/>
          </ac:spMkLst>
        </pc:spChg>
        <pc:spChg chg="add del mod">
          <ac:chgData name="jamie thompson" userId="52c7acb678a49785" providerId="LiveId" clId="{22830B5B-396C-453B-97AB-8D1E94E867C5}" dt="2018-11-28T12:04:37.614" v="601" actId="478"/>
          <ac:spMkLst>
            <pc:docMk/>
            <pc:sldMk cId="1710869112" sldId="259"/>
            <ac:spMk id="23" creationId="{957C4B09-F82E-4FF2-8046-6C70601F4246}"/>
          </ac:spMkLst>
        </pc:spChg>
        <pc:spChg chg="add mod">
          <ac:chgData name="jamie thompson" userId="52c7acb678a49785" providerId="LiveId" clId="{22830B5B-396C-453B-97AB-8D1E94E867C5}" dt="2018-11-28T12:05:51.840" v="615" actId="20577"/>
          <ac:spMkLst>
            <pc:docMk/>
            <pc:sldMk cId="1710869112" sldId="259"/>
            <ac:spMk id="24" creationId="{48342F39-0440-4013-A0DB-A41C50D06916}"/>
          </ac:spMkLst>
        </pc:spChg>
        <pc:spChg chg="add mod">
          <ac:chgData name="jamie thompson" userId="52c7acb678a49785" providerId="LiveId" clId="{22830B5B-396C-453B-97AB-8D1E94E867C5}" dt="2018-11-28T12:06:58.706" v="707" actId="14100"/>
          <ac:spMkLst>
            <pc:docMk/>
            <pc:sldMk cId="1710869112" sldId="259"/>
            <ac:spMk id="26" creationId="{5D53D982-B64C-4385-BF29-03C720856068}"/>
          </ac:spMkLst>
        </pc:spChg>
        <pc:spChg chg="add mod">
          <ac:chgData name="jamie thompson" userId="52c7acb678a49785" providerId="LiveId" clId="{22830B5B-396C-453B-97AB-8D1E94E867C5}" dt="2018-11-28T12:06:56.122" v="706" actId="14100"/>
          <ac:spMkLst>
            <pc:docMk/>
            <pc:sldMk cId="1710869112" sldId="259"/>
            <ac:spMk id="27" creationId="{CEA0255A-967D-40AE-A82E-CF4F95E5B8A9}"/>
          </ac:spMkLst>
        </pc:spChg>
        <pc:spChg chg="add mod">
          <ac:chgData name="jamie thompson" userId="52c7acb678a49785" providerId="LiveId" clId="{22830B5B-396C-453B-97AB-8D1E94E867C5}" dt="2018-11-28T12:06:56.122" v="706" actId="14100"/>
          <ac:spMkLst>
            <pc:docMk/>
            <pc:sldMk cId="1710869112" sldId="259"/>
            <ac:spMk id="28" creationId="{8F5F8A81-89D7-4C0D-9F30-C927B9C7C2D7}"/>
          </ac:spMkLst>
        </pc:spChg>
        <pc:spChg chg="add mod">
          <ac:chgData name="jamie thompson" userId="52c7acb678a49785" providerId="LiveId" clId="{22830B5B-396C-453B-97AB-8D1E94E867C5}" dt="2018-11-28T12:06:43.019" v="705" actId="14100"/>
          <ac:spMkLst>
            <pc:docMk/>
            <pc:sldMk cId="1710869112" sldId="259"/>
            <ac:spMk id="29" creationId="{2EF80706-5409-4228-BB3B-C51A7D94E29B}"/>
          </ac:spMkLst>
        </pc:spChg>
        <pc:spChg chg="add del mod">
          <ac:chgData name="jamie thompson" userId="52c7acb678a49785" providerId="LiveId" clId="{22830B5B-396C-453B-97AB-8D1E94E867C5}" dt="2018-11-28T15:25:01.797" v="2199" actId="478"/>
          <ac:spMkLst>
            <pc:docMk/>
            <pc:sldMk cId="1710869112" sldId="259"/>
            <ac:spMk id="30" creationId="{12F21F37-0397-4F0C-9254-AED1845BA367}"/>
          </ac:spMkLst>
        </pc:spChg>
        <pc:spChg chg="add del mod">
          <ac:chgData name="jamie thompson" userId="52c7acb678a49785" providerId="LiveId" clId="{22830B5B-396C-453B-97AB-8D1E94E867C5}" dt="2018-11-28T15:25:01.797" v="2199" actId="478"/>
          <ac:spMkLst>
            <pc:docMk/>
            <pc:sldMk cId="1710869112" sldId="259"/>
            <ac:spMk id="31" creationId="{D7CEB6B4-8F18-41BC-88B4-D30A966440DA}"/>
          </ac:spMkLst>
        </pc:spChg>
        <pc:spChg chg="add del mod">
          <ac:chgData name="jamie thompson" userId="52c7acb678a49785" providerId="LiveId" clId="{22830B5B-396C-453B-97AB-8D1E94E867C5}" dt="2018-11-28T15:25:01.797" v="2199" actId="478"/>
          <ac:spMkLst>
            <pc:docMk/>
            <pc:sldMk cId="1710869112" sldId="259"/>
            <ac:spMk id="32" creationId="{658A364D-921F-48E6-9F1A-90EA11A6A88F}"/>
          </ac:spMkLst>
        </pc:spChg>
        <pc:spChg chg="add del mod">
          <ac:chgData name="jamie thompson" userId="52c7acb678a49785" providerId="LiveId" clId="{22830B5B-396C-453B-97AB-8D1E94E867C5}" dt="2018-11-28T15:25:01.797" v="2199" actId="478"/>
          <ac:spMkLst>
            <pc:docMk/>
            <pc:sldMk cId="1710869112" sldId="259"/>
            <ac:spMk id="33" creationId="{A84DCD28-CBCD-4C7D-9FC5-3DB53443CF63}"/>
          </ac:spMkLst>
        </pc:spChg>
        <pc:spChg chg="add del mod">
          <ac:chgData name="jamie thompson" userId="52c7acb678a49785" providerId="LiveId" clId="{22830B5B-396C-453B-97AB-8D1E94E867C5}" dt="2018-11-28T15:25:01.797" v="2199" actId="478"/>
          <ac:spMkLst>
            <pc:docMk/>
            <pc:sldMk cId="1710869112" sldId="259"/>
            <ac:spMk id="34" creationId="{5F3F24CD-834B-443A-B235-2CFB2D711736}"/>
          </ac:spMkLst>
        </pc:spChg>
        <pc:spChg chg="add del mod">
          <ac:chgData name="jamie thompson" userId="52c7acb678a49785" providerId="LiveId" clId="{22830B5B-396C-453B-97AB-8D1E94E867C5}" dt="2018-11-28T15:25:01.797" v="2199" actId="478"/>
          <ac:spMkLst>
            <pc:docMk/>
            <pc:sldMk cId="1710869112" sldId="259"/>
            <ac:spMk id="35" creationId="{B9AECC96-AE57-4071-961C-F38A88F86F1D}"/>
          </ac:spMkLst>
        </pc:spChg>
        <pc:spChg chg="add mod">
          <ac:chgData name="jamie thompson" userId="52c7acb678a49785" providerId="LiveId" clId="{22830B5B-396C-453B-97AB-8D1E94E867C5}" dt="2018-11-28T12:06:56.122" v="706" actId="14100"/>
          <ac:spMkLst>
            <pc:docMk/>
            <pc:sldMk cId="1710869112" sldId="259"/>
            <ac:spMk id="36" creationId="{8653B590-F8B3-4216-B82C-C507825A47FA}"/>
          </ac:spMkLst>
        </pc:spChg>
        <pc:spChg chg="add mod">
          <ac:chgData name="jamie thompson" userId="52c7acb678a49785" providerId="LiveId" clId="{22830B5B-396C-453B-97AB-8D1E94E867C5}" dt="2018-11-28T12:06:56.122" v="706" actId="14100"/>
          <ac:spMkLst>
            <pc:docMk/>
            <pc:sldMk cId="1710869112" sldId="259"/>
            <ac:spMk id="37" creationId="{266F471E-75A8-4AB2-A9E4-60C190561F8D}"/>
          </ac:spMkLst>
        </pc:spChg>
        <pc:spChg chg="add mod">
          <ac:chgData name="jamie thompson" userId="52c7acb678a49785" providerId="LiveId" clId="{22830B5B-396C-453B-97AB-8D1E94E867C5}" dt="2018-11-28T12:06:56.122" v="706" actId="14100"/>
          <ac:spMkLst>
            <pc:docMk/>
            <pc:sldMk cId="1710869112" sldId="259"/>
            <ac:spMk id="38" creationId="{680E90DD-3452-4C86-8E54-197C8C7B280E}"/>
          </ac:spMkLst>
        </pc:spChg>
        <pc:spChg chg="add mod">
          <ac:chgData name="jamie thompson" userId="52c7acb678a49785" providerId="LiveId" clId="{22830B5B-396C-453B-97AB-8D1E94E867C5}" dt="2018-11-28T12:06:43.019" v="705" actId="14100"/>
          <ac:spMkLst>
            <pc:docMk/>
            <pc:sldMk cId="1710869112" sldId="259"/>
            <ac:spMk id="39" creationId="{B8797624-0784-47A2-8DAE-88F836A5E628}"/>
          </ac:spMkLst>
        </pc:spChg>
        <pc:spChg chg="add del mod">
          <ac:chgData name="jamie thompson" userId="52c7acb678a49785" providerId="LiveId" clId="{22830B5B-396C-453B-97AB-8D1E94E867C5}" dt="2018-11-28T15:25:17.969" v="2205" actId="478"/>
          <ac:spMkLst>
            <pc:docMk/>
            <pc:sldMk cId="1710869112" sldId="259"/>
            <ac:spMk id="40" creationId="{6BEC4807-C38D-4D5C-826E-0B7511F1AF61}"/>
          </ac:spMkLst>
        </pc:spChg>
        <pc:spChg chg="add del mod">
          <ac:chgData name="jamie thompson" userId="52c7acb678a49785" providerId="LiveId" clId="{22830B5B-396C-453B-97AB-8D1E94E867C5}" dt="2018-11-28T15:25:17.969" v="2205" actId="478"/>
          <ac:spMkLst>
            <pc:docMk/>
            <pc:sldMk cId="1710869112" sldId="259"/>
            <ac:spMk id="41" creationId="{C6681D7E-84C9-4DEE-817C-B0F8D9EB3877}"/>
          </ac:spMkLst>
        </pc:spChg>
        <pc:spChg chg="add del mod">
          <ac:chgData name="jamie thompson" userId="52c7acb678a49785" providerId="LiveId" clId="{22830B5B-396C-453B-97AB-8D1E94E867C5}" dt="2018-11-28T15:25:17.969" v="2205" actId="478"/>
          <ac:spMkLst>
            <pc:docMk/>
            <pc:sldMk cId="1710869112" sldId="259"/>
            <ac:spMk id="42" creationId="{21BCC368-DC60-4F20-89B4-CA3EBB8029AE}"/>
          </ac:spMkLst>
        </pc:spChg>
        <pc:spChg chg="add del mod">
          <ac:chgData name="jamie thompson" userId="52c7acb678a49785" providerId="LiveId" clId="{22830B5B-396C-453B-97AB-8D1E94E867C5}" dt="2018-11-28T15:25:17.969" v="2205" actId="478"/>
          <ac:spMkLst>
            <pc:docMk/>
            <pc:sldMk cId="1710869112" sldId="259"/>
            <ac:spMk id="43" creationId="{2963F1EF-D2D2-458B-84A9-4E62D9A71428}"/>
          </ac:spMkLst>
        </pc:spChg>
        <pc:spChg chg="add del mod">
          <ac:chgData name="jamie thompson" userId="52c7acb678a49785" providerId="LiveId" clId="{22830B5B-396C-453B-97AB-8D1E94E867C5}" dt="2018-11-28T15:25:17.969" v="2205" actId="478"/>
          <ac:spMkLst>
            <pc:docMk/>
            <pc:sldMk cId="1710869112" sldId="259"/>
            <ac:spMk id="44" creationId="{2DCEE367-8CFE-4A97-8DFE-F585B05D8993}"/>
          </ac:spMkLst>
        </pc:spChg>
        <pc:spChg chg="add del mod">
          <ac:chgData name="jamie thompson" userId="52c7acb678a49785" providerId="LiveId" clId="{22830B5B-396C-453B-97AB-8D1E94E867C5}" dt="2018-11-28T15:25:17.969" v="2205" actId="478"/>
          <ac:spMkLst>
            <pc:docMk/>
            <pc:sldMk cId="1710869112" sldId="259"/>
            <ac:spMk id="45" creationId="{B4EB3D8A-6737-43D6-A922-12E9AFD0615C}"/>
          </ac:spMkLst>
        </pc:spChg>
        <pc:spChg chg="add mod">
          <ac:chgData name="jamie thompson" userId="52c7acb678a49785" providerId="LiveId" clId="{22830B5B-396C-453B-97AB-8D1E94E867C5}" dt="2018-11-28T12:07:33.519" v="744" actId="20577"/>
          <ac:spMkLst>
            <pc:docMk/>
            <pc:sldMk cId="1710869112" sldId="259"/>
            <ac:spMk id="46" creationId="{1405CB60-A619-4DF0-992F-8011466A4AB6}"/>
          </ac:spMkLst>
        </pc:spChg>
        <pc:spChg chg="add mod">
          <ac:chgData name="jamie thompson" userId="52c7acb678a49785" providerId="LiveId" clId="{22830B5B-396C-453B-97AB-8D1E94E867C5}" dt="2018-11-28T12:07:18.683" v="709" actId="1076"/>
          <ac:spMkLst>
            <pc:docMk/>
            <pc:sldMk cId="1710869112" sldId="259"/>
            <ac:spMk id="47" creationId="{AB434AC1-541F-49E9-880B-05A17C20221B}"/>
          </ac:spMkLst>
        </pc:spChg>
        <pc:spChg chg="add mod">
          <ac:chgData name="jamie thompson" userId="52c7acb678a49785" providerId="LiveId" clId="{22830B5B-396C-453B-97AB-8D1E94E867C5}" dt="2018-11-28T12:07:18.683" v="709" actId="1076"/>
          <ac:spMkLst>
            <pc:docMk/>
            <pc:sldMk cId="1710869112" sldId="259"/>
            <ac:spMk id="48" creationId="{F6334F27-AB95-4CE9-B2CB-B1D55C886860}"/>
          </ac:spMkLst>
        </pc:spChg>
        <pc:spChg chg="add mod">
          <ac:chgData name="jamie thompson" userId="52c7acb678a49785" providerId="LiveId" clId="{22830B5B-396C-453B-97AB-8D1E94E867C5}" dt="2018-11-28T12:07:18.683" v="709" actId="1076"/>
          <ac:spMkLst>
            <pc:docMk/>
            <pc:sldMk cId="1710869112" sldId="259"/>
            <ac:spMk id="49" creationId="{B119A790-308B-40C3-AB99-2C8C9F18C038}"/>
          </ac:spMkLst>
        </pc:spChg>
        <pc:spChg chg="add del mod">
          <ac:chgData name="jamie thompson" userId="52c7acb678a49785" providerId="LiveId" clId="{22830B5B-396C-453B-97AB-8D1E94E867C5}" dt="2018-11-28T15:24:51.957" v="2196" actId="478"/>
          <ac:spMkLst>
            <pc:docMk/>
            <pc:sldMk cId="1710869112" sldId="259"/>
            <ac:spMk id="50" creationId="{C83C98AF-9712-472E-BD6D-3DD3560A69DD}"/>
          </ac:spMkLst>
        </pc:spChg>
        <pc:spChg chg="add del mod">
          <ac:chgData name="jamie thompson" userId="52c7acb678a49785" providerId="LiveId" clId="{22830B5B-396C-453B-97AB-8D1E94E867C5}" dt="2018-11-28T15:24:51.957" v="2196" actId="478"/>
          <ac:spMkLst>
            <pc:docMk/>
            <pc:sldMk cId="1710869112" sldId="259"/>
            <ac:spMk id="51" creationId="{364EBEF8-D912-4B77-8731-41597EE9D8EF}"/>
          </ac:spMkLst>
        </pc:spChg>
        <pc:spChg chg="add del mod">
          <ac:chgData name="jamie thompson" userId="52c7acb678a49785" providerId="LiveId" clId="{22830B5B-396C-453B-97AB-8D1E94E867C5}" dt="2018-11-28T15:24:51.957" v="2196" actId="478"/>
          <ac:spMkLst>
            <pc:docMk/>
            <pc:sldMk cId="1710869112" sldId="259"/>
            <ac:spMk id="52" creationId="{96001BA4-08B1-48E1-863E-4BD3884F139D}"/>
          </ac:spMkLst>
        </pc:spChg>
        <pc:spChg chg="add del mod">
          <ac:chgData name="jamie thompson" userId="52c7acb678a49785" providerId="LiveId" clId="{22830B5B-396C-453B-97AB-8D1E94E867C5}" dt="2018-11-28T15:24:51.957" v="2196" actId="478"/>
          <ac:spMkLst>
            <pc:docMk/>
            <pc:sldMk cId="1710869112" sldId="259"/>
            <ac:spMk id="53" creationId="{7AA12C7E-5697-4164-AD32-D40B462B46D8}"/>
          </ac:spMkLst>
        </pc:spChg>
        <pc:spChg chg="add del mod">
          <ac:chgData name="jamie thompson" userId="52c7acb678a49785" providerId="LiveId" clId="{22830B5B-396C-453B-97AB-8D1E94E867C5}" dt="2018-11-28T15:24:51.957" v="2196" actId="478"/>
          <ac:spMkLst>
            <pc:docMk/>
            <pc:sldMk cId="1710869112" sldId="259"/>
            <ac:spMk id="54" creationId="{5F17D4B3-ECDB-41BB-9A88-5C2BAC2BD80A}"/>
          </ac:spMkLst>
        </pc:spChg>
        <pc:spChg chg="add del mod">
          <ac:chgData name="jamie thompson" userId="52c7acb678a49785" providerId="LiveId" clId="{22830B5B-396C-453B-97AB-8D1E94E867C5}" dt="2018-11-28T15:24:51.957" v="2196" actId="478"/>
          <ac:spMkLst>
            <pc:docMk/>
            <pc:sldMk cId="1710869112" sldId="259"/>
            <ac:spMk id="55" creationId="{97B6CD90-26E0-46F3-BF64-74F79A76FBD8}"/>
          </ac:spMkLst>
        </pc:spChg>
        <pc:spChg chg="add mod">
          <ac:chgData name="jamie thompson" userId="52c7acb678a49785" providerId="LiveId" clId="{22830B5B-396C-453B-97AB-8D1E94E867C5}" dt="2018-11-28T12:09:28.908" v="972" actId="20577"/>
          <ac:spMkLst>
            <pc:docMk/>
            <pc:sldMk cId="1710869112" sldId="259"/>
            <ac:spMk id="56" creationId="{34D51D40-242D-4488-94B8-68090B30593C}"/>
          </ac:spMkLst>
        </pc:spChg>
        <pc:spChg chg="add mod">
          <ac:chgData name="jamie thompson" userId="52c7acb678a49785" providerId="LiveId" clId="{22830B5B-396C-453B-97AB-8D1E94E867C5}" dt="2018-11-28T12:07:18.683" v="709" actId="1076"/>
          <ac:spMkLst>
            <pc:docMk/>
            <pc:sldMk cId="1710869112" sldId="259"/>
            <ac:spMk id="57" creationId="{511DF306-534A-4D49-A10D-6FA2DF1C1A74}"/>
          </ac:spMkLst>
        </pc:spChg>
        <pc:spChg chg="add mod">
          <ac:chgData name="jamie thompson" userId="52c7acb678a49785" providerId="LiveId" clId="{22830B5B-396C-453B-97AB-8D1E94E867C5}" dt="2018-11-28T12:07:18.683" v="709" actId="1076"/>
          <ac:spMkLst>
            <pc:docMk/>
            <pc:sldMk cId="1710869112" sldId="259"/>
            <ac:spMk id="58" creationId="{45A713BA-D7F6-405A-83F7-0FDF4F6FA9C6}"/>
          </ac:spMkLst>
        </pc:spChg>
        <pc:spChg chg="add mod">
          <ac:chgData name="jamie thompson" userId="52c7acb678a49785" providerId="LiveId" clId="{22830B5B-396C-453B-97AB-8D1E94E867C5}" dt="2018-11-28T12:07:18.683" v="709" actId="1076"/>
          <ac:spMkLst>
            <pc:docMk/>
            <pc:sldMk cId="1710869112" sldId="259"/>
            <ac:spMk id="59" creationId="{93B80070-0257-46C9-B947-E59CF1F22A40}"/>
          </ac:spMkLst>
        </pc:spChg>
        <pc:spChg chg="add del mod">
          <ac:chgData name="jamie thompson" userId="52c7acb678a49785" providerId="LiveId" clId="{22830B5B-396C-453B-97AB-8D1E94E867C5}" dt="2018-11-28T15:25:10.986" v="2202" actId="478"/>
          <ac:spMkLst>
            <pc:docMk/>
            <pc:sldMk cId="1710869112" sldId="259"/>
            <ac:spMk id="60" creationId="{091EB12E-E3AD-4E74-9D00-D48517C14972}"/>
          </ac:spMkLst>
        </pc:spChg>
        <pc:spChg chg="add del mod">
          <ac:chgData name="jamie thompson" userId="52c7acb678a49785" providerId="LiveId" clId="{22830B5B-396C-453B-97AB-8D1E94E867C5}" dt="2018-11-28T15:25:10.986" v="2202" actId="478"/>
          <ac:spMkLst>
            <pc:docMk/>
            <pc:sldMk cId="1710869112" sldId="259"/>
            <ac:spMk id="61" creationId="{0FB88CC9-582A-4A3E-8575-798783859580}"/>
          </ac:spMkLst>
        </pc:spChg>
        <pc:spChg chg="add del mod">
          <ac:chgData name="jamie thompson" userId="52c7acb678a49785" providerId="LiveId" clId="{22830B5B-396C-453B-97AB-8D1E94E867C5}" dt="2018-11-28T15:25:10.986" v="2202" actId="478"/>
          <ac:spMkLst>
            <pc:docMk/>
            <pc:sldMk cId="1710869112" sldId="259"/>
            <ac:spMk id="62" creationId="{3B7C0BAA-2829-49AC-8C67-5BD53C92068D}"/>
          </ac:spMkLst>
        </pc:spChg>
        <pc:spChg chg="add del mod">
          <ac:chgData name="jamie thompson" userId="52c7acb678a49785" providerId="LiveId" clId="{22830B5B-396C-453B-97AB-8D1E94E867C5}" dt="2018-11-28T15:25:10.986" v="2202" actId="478"/>
          <ac:spMkLst>
            <pc:docMk/>
            <pc:sldMk cId="1710869112" sldId="259"/>
            <ac:spMk id="63" creationId="{FC5D7D8C-8DFF-4BCC-B1AE-6C9EE248CB43}"/>
          </ac:spMkLst>
        </pc:spChg>
        <pc:spChg chg="add del mod">
          <ac:chgData name="jamie thompson" userId="52c7acb678a49785" providerId="LiveId" clId="{22830B5B-396C-453B-97AB-8D1E94E867C5}" dt="2018-11-28T15:25:10.986" v="2202" actId="478"/>
          <ac:spMkLst>
            <pc:docMk/>
            <pc:sldMk cId="1710869112" sldId="259"/>
            <ac:spMk id="64" creationId="{F0320C57-3738-4041-86B6-FC416B598B95}"/>
          </ac:spMkLst>
        </pc:spChg>
        <pc:spChg chg="add del mod">
          <ac:chgData name="jamie thompson" userId="52c7acb678a49785" providerId="LiveId" clId="{22830B5B-396C-453B-97AB-8D1E94E867C5}" dt="2018-11-28T15:25:10.986" v="2202" actId="478"/>
          <ac:spMkLst>
            <pc:docMk/>
            <pc:sldMk cId="1710869112" sldId="259"/>
            <ac:spMk id="65" creationId="{6A9580D7-3A3D-4046-A341-83492230533A}"/>
          </ac:spMkLst>
        </pc:spChg>
        <pc:spChg chg="add del mod">
          <ac:chgData name="jamie thompson" userId="52c7acb678a49785" providerId="LiveId" clId="{22830B5B-396C-453B-97AB-8D1E94E867C5}" dt="2018-11-28T12:08:44.733" v="893" actId="478"/>
          <ac:spMkLst>
            <pc:docMk/>
            <pc:sldMk cId="1710869112" sldId="259"/>
            <ac:spMk id="66" creationId="{B6F91302-932D-4AA1-BC7D-5976E8623AFE}"/>
          </ac:spMkLst>
        </pc:spChg>
        <pc:spChg chg="add del mod">
          <ac:chgData name="jamie thompson" userId="52c7acb678a49785" providerId="LiveId" clId="{22830B5B-396C-453B-97AB-8D1E94E867C5}" dt="2018-11-28T12:08:44.733" v="893" actId="478"/>
          <ac:spMkLst>
            <pc:docMk/>
            <pc:sldMk cId="1710869112" sldId="259"/>
            <ac:spMk id="67" creationId="{B4795827-A8BD-41DC-93B9-1AC3C5A62152}"/>
          </ac:spMkLst>
        </pc:spChg>
        <pc:spChg chg="add del mod">
          <ac:chgData name="jamie thompson" userId="52c7acb678a49785" providerId="LiveId" clId="{22830B5B-396C-453B-97AB-8D1E94E867C5}" dt="2018-11-28T12:08:44.733" v="893" actId="478"/>
          <ac:spMkLst>
            <pc:docMk/>
            <pc:sldMk cId="1710869112" sldId="259"/>
            <ac:spMk id="68" creationId="{3EB3A4FA-8B72-482D-9B73-51552AF26FFA}"/>
          </ac:spMkLst>
        </pc:spChg>
        <pc:spChg chg="add del mod">
          <ac:chgData name="jamie thompson" userId="52c7acb678a49785" providerId="LiveId" clId="{22830B5B-396C-453B-97AB-8D1E94E867C5}" dt="2018-11-28T12:08:44.733" v="893" actId="478"/>
          <ac:spMkLst>
            <pc:docMk/>
            <pc:sldMk cId="1710869112" sldId="259"/>
            <ac:spMk id="69" creationId="{899BDACD-F4E5-4B3A-9902-E57B73F03431}"/>
          </ac:spMkLst>
        </pc:spChg>
        <pc:spChg chg="add del mod">
          <ac:chgData name="jamie thompson" userId="52c7acb678a49785" providerId="LiveId" clId="{22830B5B-396C-453B-97AB-8D1E94E867C5}" dt="2018-11-28T12:08:44.733" v="893" actId="478"/>
          <ac:spMkLst>
            <pc:docMk/>
            <pc:sldMk cId="1710869112" sldId="259"/>
            <ac:spMk id="70" creationId="{48671E2A-6D7C-424D-A686-5C128C0E969B}"/>
          </ac:spMkLst>
        </pc:spChg>
        <pc:spChg chg="add del mod">
          <ac:chgData name="jamie thompson" userId="52c7acb678a49785" providerId="LiveId" clId="{22830B5B-396C-453B-97AB-8D1E94E867C5}" dt="2018-11-28T12:08:44.733" v="893" actId="478"/>
          <ac:spMkLst>
            <pc:docMk/>
            <pc:sldMk cId="1710869112" sldId="259"/>
            <ac:spMk id="71" creationId="{9139398D-0EE0-43EA-B08E-73B0455A0690}"/>
          </ac:spMkLst>
        </pc:spChg>
        <pc:spChg chg="add del mod">
          <ac:chgData name="jamie thompson" userId="52c7acb678a49785" providerId="LiveId" clId="{22830B5B-396C-453B-97AB-8D1E94E867C5}" dt="2018-11-28T12:08:44.733" v="893" actId="478"/>
          <ac:spMkLst>
            <pc:docMk/>
            <pc:sldMk cId="1710869112" sldId="259"/>
            <ac:spMk id="72" creationId="{9A52BD51-9F3B-4C5E-954C-BC65D608CC09}"/>
          </ac:spMkLst>
        </pc:spChg>
        <pc:spChg chg="add del mod">
          <ac:chgData name="jamie thompson" userId="52c7acb678a49785" providerId="LiveId" clId="{22830B5B-396C-453B-97AB-8D1E94E867C5}" dt="2018-11-28T12:08:44.733" v="893" actId="478"/>
          <ac:spMkLst>
            <pc:docMk/>
            <pc:sldMk cId="1710869112" sldId="259"/>
            <ac:spMk id="73" creationId="{F688FE21-2385-4C20-AD21-80657A3E4E54}"/>
          </ac:spMkLst>
        </pc:spChg>
        <pc:spChg chg="add del mod">
          <ac:chgData name="jamie thompson" userId="52c7acb678a49785" providerId="LiveId" clId="{22830B5B-396C-453B-97AB-8D1E94E867C5}" dt="2018-11-28T12:08:44.733" v="893" actId="478"/>
          <ac:spMkLst>
            <pc:docMk/>
            <pc:sldMk cId="1710869112" sldId="259"/>
            <ac:spMk id="74" creationId="{019D7E96-845F-4526-860F-C78826E8B82C}"/>
          </ac:spMkLst>
        </pc:spChg>
        <pc:spChg chg="add del mod">
          <ac:chgData name="jamie thompson" userId="52c7acb678a49785" providerId="LiveId" clId="{22830B5B-396C-453B-97AB-8D1E94E867C5}" dt="2018-11-28T12:08:44.733" v="893" actId="478"/>
          <ac:spMkLst>
            <pc:docMk/>
            <pc:sldMk cId="1710869112" sldId="259"/>
            <ac:spMk id="75" creationId="{838D6BFA-506E-448A-AFD2-7D8003922C97}"/>
          </ac:spMkLst>
        </pc:spChg>
        <pc:grpChg chg="add mod">
          <ac:chgData name="jamie thompson" userId="52c7acb678a49785" providerId="LiveId" clId="{22830B5B-396C-453B-97AB-8D1E94E867C5}" dt="2018-11-28T14:57:01.529" v="1199" actId="164"/>
          <ac:grpSpMkLst>
            <pc:docMk/>
            <pc:sldMk cId="1710869112" sldId="259"/>
            <ac:grpSpMk id="76" creationId="{8A2915EE-E3A3-4987-A4C3-62BA7266B79E}"/>
          </ac:grpSpMkLst>
        </pc:grpChg>
        <pc:grpChg chg="add del mod">
          <ac:chgData name="jamie thompson" userId="52c7acb678a49785" providerId="LiveId" clId="{22830B5B-396C-453B-97AB-8D1E94E867C5}" dt="2018-11-28T15:24:49.445" v="2195"/>
          <ac:grpSpMkLst>
            <pc:docMk/>
            <pc:sldMk cId="1710869112" sldId="259"/>
            <ac:grpSpMk id="77" creationId="{D525027E-80FA-4D05-A356-3AA30C2A2C47}"/>
          </ac:grpSpMkLst>
        </pc:grpChg>
        <pc:grpChg chg="add mod">
          <ac:chgData name="jamie thompson" userId="52c7acb678a49785" providerId="LiveId" clId="{22830B5B-396C-453B-97AB-8D1E94E867C5}" dt="2018-11-28T15:24:57.321" v="2198" actId="1076"/>
          <ac:grpSpMkLst>
            <pc:docMk/>
            <pc:sldMk cId="1710869112" sldId="259"/>
            <ac:grpSpMk id="84" creationId="{8FEFCBB3-D32F-467D-8C5F-D6819CCFAC93}"/>
          </ac:grpSpMkLst>
        </pc:grpChg>
        <pc:grpChg chg="add mod">
          <ac:chgData name="jamie thompson" userId="52c7acb678a49785" providerId="LiveId" clId="{22830B5B-396C-453B-97AB-8D1E94E867C5}" dt="2018-11-28T15:25:08.409" v="2201" actId="1076"/>
          <ac:grpSpMkLst>
            <pc:docMk/>
            <pc:sldMk cId="1710869112" sldId="259"/>
            <ac:grpSpMk id="91" creationId="{ADDDDFC2-87E9-468E-ADA8-BD4A7703A7C8}"/>
          </ac:grpSpMkLst>
        </pc:grpChg>
        <pc:grpChg chg="add mod">
          <ac:chgData name="jamie thompson" userId="52c7acb678a49785" providerId="LiveId" clId="{22830B5B-396C-453B-97AB-8D1E94E867C5}" dt="2018-11-28T15:25:15.721" v="2204" actId="1076"/>
          <ac:grpSpMkLst>
            <pc:docMk/>
            <pc:sldMk cId="1710869112" sldId="259"/>
            <ac:grpSpMk id="98" creationId="{F8CBB2FD-AB63-4394-99E6-0413BE70FCB0}"/>
          </ac:grpSpMkLst>
        </pc:grpChg>
        <pc:grpChg chg="add mod">
          <ac:chgData name="jamie thompson" userId="52c7acb678a49785" providerId="LiveId" clId="{22830B5B-396C-453B-97AB-8D1E94E867C5}" dt="2018-11-28T15:25:23.513" v="2207" actId="1076"/>
          <ac:grpSpMkLst>
            <pc:docMk/>
            <pc:sldMk cId="1710869112" sldId="259"/>
            <ac:grpSpMk id="105" creationId="{E4E780E6-55C5-4F8D-854E-FA7DB9078A54}"/>
          </ac:grpSpMkLst>
        </pc:grpChg>
        <pc:cxnChg chg="add mod">
          <ac:chgData name="jamie thompson" userId="52c7acb678a49785" providerId="LiveId" clId="{22830B5B-396C-453B-97AB-8D1E94E867C5}" dt="2018-11-28T12:04:32.017" v="600" actId="208"/>
          <ac:cxnSpMkLst>
            <pc:docMk/>
            <pc:sldMk cId="1710869112" sldId="259"/>
            <ac:cxnSpMk id="25" creationId="{62B78920-444E-4983-800D-22FE2620C1E3}"/>
          </ac:cxnSpMkLst>
        </pc:cxnChg>
      </pc:sldChg>
      <pc:sldChg chg="addSp delSp modSp add ord">
        <pc:chgData name="jamie thompson" userId="52c7acb678a49785" providerId="LiveId" clId="{22830B5B-396C-453B-97AB-8D1E94E867C5}" dt="2018-11-29T10:37:55.007" v="3065" actId="20577"/>
        <pc:sldMkLst>
          <pc:docMk/>
          <pc:sldMk cId="1596335572" sldId="260"/>
        </pc:sldMkLst>
        <pc:spChg chg="del">
          <ac:chgData name="jamie thompson" userId="52c7acb678a49785" providerId="LiveId" clId="{22830B5B-396C-453B-97AB-8D1E94E867C5}" dt="2018-11-28T12:09:42.737" v="974" actId="478"/>
          <ac:spMkLst>
            <pc:docMk/>
            <pc:sldMk cId="1596335572" sldId="260"/>
            <ac:spMk id="2" creationId="{7FAE13A4-C11F-409E-8321-42EC45D9898A}"/>
          </ac:spMkLst>
        </pc:spChg>
        <pc:spChg chg="del">
          <ac:chgData name="jamie thompson" userId="52c7acb678a49785" providerId="LiveId" clId="{22830B5B-396C-453B-97AB-8D1E94E867C5}" dt="2018-11-28T12:09:44.207" v="975" actId="478"/>
          <ac:spMkLst>
            <pc:docMk/>
            <pc:sldMk cId="1596335572" sldId="260"/>
            <ac:spMk id="3" creationId="{D4E47D4E-551D-4D8D-8FE2-11EA93DD0392}"/>
          </ac:spMkLst>
        </pc:spChg>
        <pc:spChg chg="add del">
          <ac:chgData name="jamie thompson" userId="52c7acb678a49785" providerId="LiveId" clId="{22830B5B-396C-453B-97AB-8D1E94E867C5}" dt="2018-11-28T12:11:22.474" v="988"/>
          <ac:spMkLst>
            <pc:docMk/>
            <pc:sldMk cId="1596335572" sldId="260"/>
            <ac:spMk id="6" creationId="{5852954E-D91E-4EB0-BF2E-E9291987306A}"/>
          </ac:spMkLst>
        </pc:spChg>
        <pc:spChg chg="add del">
          <ac:chgData name="jamie thompson" userId="52c7acb678a49785" providerId="LiveId" clId="{22830B5B-396C-453B-97AB-8D1E94E867C5}" dt="2018-11-28T12:11:22.474" v="988"/>
          <ac:spMkLst>
            <pc:docMk/>
            <pc:sldMk cId="1596335572" sldId="260"/>
            <ac:spMk id="7" creationId="{B7768F38-BD1A-4EB9-9CC8-7BAB74A61F4B}"/>
          </ac:spMkLst>
        </pc:spChg>
        <pc:spChg chg="add del">
          <ac:chgData name="jamie thompson" userId="52c7acb678a49785" providerId="LiveId" clId="{22830B5B-396C-453B-97AB-8D1E94E867C5}" dt="2018-11-28T12:11:22.474" v="988"/>
          <ac:spMkLst>
            <pc:docMk/>
            <pc:sldMk cId="1596335572" sldId="260"/>
            <ac:spMk id="8" creationId="{6BB74F37-7072-45A8-90D9-A1AC12783A06}"/>
          </ac:spMkLst>
        </pc:spChg>
        <pc:spChg chg="add del">
          <ac:chgData name="jamie thompson" userId="52c7acb678a49785" providerId="LiveId" clId="{22830B5B-396C-453B-97AB-8D1E94E867C5}" dt="2018-11-28T12:11:22.474" v="988"/>
          <ac:spMkLst>
            <pc:docMk/>
            <pc:sldMk cId="1596335572" sldId="260"/>
            <ac:spMk id="9" creationId="{4F5DF4CA-43FC-4A10-A645-E1BB94B1A737}"/>
          </ac:spMkLst>
        </pc:spChg>
        <pc:spChg chg="add del">
          <ac:chgData name="jamie thompson" userId="52c7acb678a49785" providerId="LiveId" clId="{22830B5B-396C-453B-97AB-8D1E94E867C5}" dt="2018-11-28T12:11:22.474" v="988"/>
          <ac:spMkLst>
            <pc:docMk/>
            <pc:sldMk cId="1596335572" sldId="260"/>
            <ac:spMk id="10" creationId="{3CE29106-845A-45EC-82C1-3E49A2309234}"/>
          </ac:spMkLst>
        </pc:spChg>
        <pc:spChg chg="add del">
          <ac:chgData name="jamie thompson" userId="52c7acb678a49785" providerId="LiveId" clId="{22830B5B-396C-453B-97AB-8D1E94E867C5}" dt="2018-11-28T12:11:22.474" v="988"/>
          <ac:spMkLst>
            <pc:docMk/>
            <pc:sldMk cId="1596335572" sldId="260"/>
            <ac:spMk id="11" creationId="{E1FE5AFC-F331-4B19-8D40-1BB123440700}"/>
          </ac:spMkLst>
        </pc:spChg>
        <pc:spChg chg="add del">
          <ac:chgData name="jamie thompson" userId="52c7acb678a49785" providerId="LiveId" clId="{22830B5B-396C-453B-97AB-8D1E94E867C5}" dt="2018-11-28T12:11:22.474" v="988"/>
          <ac:spMkLst>
            <pc:docMk/>
            <pc:sldMk cId="1596335572" sldId="260"/>
            <ac:spMk id="12" creationId="{34D56F5B-30C9-436E-A454-4993C4214893}"/>
          </ac:spMkLst>
        </pc:spChg>
        <pc:spChg chg="add del">
          <ac:chgData name="jamie thompson" userId="52c7acb678a49785" providerId="LiveId" clId="{22830B5B-396C-453B-97AB-8D1E94E867C5}" dt="2018-11-28T12:11:22.474" v="988"/>
          <ac:spMkLst>
            <pc:docMk/>
            <pc:sldMk cId="1596335572" sldId="260"/>
            <ac:spMk id="13" creationId="{B3C1508F-2E70-4988-B74A-D61A6A7C305C}"/>
          </ac:spMkLst>
        </pc:spChg>
        <pc:spChg chg="add del">
          <ac:chgData name="jamie thompson" userId="52c7acb678a49785" providerId="LiveId" clId="{22830B5B-396C-453B-97AB-8D1E94E867C5}" dt="2018-11-28T12:11:22.474" v="988"/>
          <ac:spMkLst>
            <pc:docMk/>
            <pc:sldMk cId="1596335572" sldId="260"/>
            <ac:spMk id="14" creationId="{A18A038C-043A-48FF-92B9-4A74A9EFFD96}"/>
          </ac:spMkLst>
        </pc:spChg>
        <pc:spChg chg="add del">
          <ac:chgData name="jamie thompson" userId="52c7acb678a49785" providerId="LiveId" clId="{22830B5B-396C-453B-97AB-8D1E94E867C5}" dt="2018-11-28T12:11:22.474" v="988"/>
          <ac:spMkLst>
            <pc:docMk/>
            <pc:sldMk cId="1596335572" sldId="260"/>
            <ac:spMk id="15" creationId="{806A8FA5-7661-4803-A448-3851D7718EE2}"/>
          </ac:spMkLst>
        </pc:spChg>
        <pc:spChg chg="add del">
          <ac:chgData name="jamie thompson" userId="52c7acb678a49785" providerId="LiveId" clId="{22830B5B-396C-453B-97AB-8D1E94E867C5}" dt="2018-11-28T12:11:22.474" v="988"/>
          <ac:spMkLst>
            <pc:docMk/>
            <pc:sldMk cId="1596335572" sldId="260"/>
            <ac:spMk id="16" creationId="{8B69A300-B0BE-4DDB-82A2-9EAE365CC135}"/>
          </ac:spMkLst>
        </pc:spChg>
        <pc:spChg chg="add del">
          <ac:chgData name="jamie thompson" userId="52c7acb678a49785" providerId="LiveId" clId="{22830B5B-396C-453B-97AB-8D1E94E867C5}" dt="2018-11-28T12:11:22.474" v="988"/>
          <ac:spMkLst>
            <pc:docMk/>
            <pc:sldMk cId="1596335572" sldId="260"/>
            <ac:spMk id="17" creationId="{AABF42B8-B1D7-47F2-A4E3-2377FEEEC42F}"/>
          </ac:spMkLst>
        </pc:spChg>
        <pc:spChg chg="add del">
          <ac:chgData name="jamie thompson" userId="52c7acb678a49785" providerId="LiveId" clId="{22830B5B-396C-453B-97AB-8D1E94E867C5}" dt="2018-11-28T12:11:22.474" v="988"/>
          <ac:spMkLst>
            <pc:docMk/>
            <pc:sldMk cId="1596335572" sldId="260"/>
            <ac:spMk id="18" creationId="{E3DFDF8E-1B45-450A-8C52-C011B713A495}"/>
          </ac:spMkLst>
        </pc:spChg>
        <pc:spChg chg="add del">
          <ac:chgData name="jamie thompson" userId="52c7acb678a49785" providerId="LiveId" clId="{22830B5B-396C-453B-97AB-8D1E94E867C5}" dt="2018-11-28T12:11:22.474" v="988"/>
          <ac:spMkLst>
            <pc:docMk/>
            <pc:sldMk cId="1596335572" sldId="260"/>
            <ac:spMk id="19" creationId="{A1F17BA9-52BF-4D76-B2CA-641F2762B240}"/>
          </ac:spMkLst>
        </pc:spChg>
        <pc:spChg chg="add del">
          <ac:chgData name="jamie thompson" userId="52c7acb678a49785" providerId="LiveId" clId="{22830B5B-396C-453B-97AB-8D1E94E867C5}" dt="2018-11-28T12:11:22.474" v="988"/>
          <ac:spMkLst>
            <pc:docMk/>
            <pc:sldMk cId="1596335572" sldId="260"/>
            <ac:spMk id="20" creationId="{A756F34F-E561-4E65-875D-C9CBCCCDC4C5}"/>
          </ac:spMkLst>
        </pc:spChg>
        <pc:spChg chg="add del">
          <ac:chgData name="jamie thompson" userId="52c7acb678a49785" providerId="LiveId" clId="{22830B5B-396C-453B-97AB-8D1E94E867C5}" dt="2018-11-28T12:11:22.474" v="988"/>
          <ac:spMkLst>
            <pc:docMk/>
            <pc:sldMk cId="1596335572" sldId="260"/>
            <ac:spMk id="21" creationId="{EFA9E093-441D-485D-AE2B-E108462B1C56}"/>
          </ac:spMkLst>
        </pc:spChg>
        <pc:spChg chg="add del">
          <ac:chgData name="jamie thompson" userId="52c7acb678a49785" providerId="LiveId" clId="{22830B5B-396C-453B-97AB-8D1E94E867C5}" dt="2018-11-28T12:11:22.474" v="988"/>
          <ac:spMkLst>
            <pc:docMk/>
            <pc:sldMk cId="1596335572" sldId="260"/>
            <ac:spMk id="22" creationId="{8EC49F96-D9BA-4A07-ADEF-73A21A0F5F79}"/>
          </ac:spMkLst>
        </pc:spChg>
        <pc:spChg chg="add del">
          <ac:chgData name="jamie thompson" userId="52c7acb678a49785" providerId="LiveId" clId="{22830B5B-396C-453B-97AB-8D1E94E867C5}" dt="2018-11-28T12:11:22.474" v="988"/>
          <ac:spMkLst>
            <pc:docMk/>
            <pc:sldMk cId="1596335572" sldId="260"/>
            <ac:spMk id="23" creationId="{316793DB-A0FA-4941-9095-BAFD3F7071E8}"/>
          </ac:spMkLst>
        </pc:spChg>
        <pc:spChg chg="add del">
          <ac:chgData name="jamie thompson" userId="52c7acb678a49785" providerId="LiveId" clId="{22830B5B-396C-453B-97AB-8D1E94E867C5}" dt="2018-11-28T12:11:22.474" v="988"/>
          <ac:spMkLst>
            <pc:docMk/>
            <pc:sldMk cId="1596335572" sldId="260"/>
            <ac:spMk id="24" creationId="{0E5867CA-170B-49E8-80AF-40F4DC967F71}"/>
          </ac:spMkLst>
        </pc:spChg>
        <pc:spChg chg="add del">
          <ac:chgData name="jamie thompson" userId="52c7acb678a49785" providerId="LiveId" clId="{22830B5B-396C-453B-97AB-8D1E94E867C5}" dt="2018-11-28T12:11:22.474" v="988"/>
          <ac:spMkLst>
            <pc:docMk/>
            <pc:sldMk cId="1596335572" sldId="260"/>
            <ac:spMk id="25" creationId="{F110F956-3BF2-4FF2-9ECA-377968D0D4D8}"/>
          </ac:spMkLst>
        </pc:spChg>
        <pc:spChg chg="add del">
          <ac:chgData name="jamie thompson" userId="52c7acb678a49785" providerId="LiveId" clId="{22830B5B-396C-453B-97AB-8D1E94E867C5}" dt="2018-11-28T12:11:22.474" v="988"/>
          <ac:spMkLst>
            <pc:docMk/>
            <pc:sldMk cId="1596335572" sldId="260"/>
            <ac:spMk id="26" creationId="{4C870749-59C3-4843-AB96-3E8FB81E5F8A}"/>
          </ac:spMkLst>
        </pc:spChg>
        <pc:spChg chg="add del">
          <ac:chgData name="jamie thompson" userId="52c7acb678a49785" providerId="LiveId" clId="{22830B5B-396C-453B-97AB-8D1E94E867C5}" dt="2018-11-28T12:11:22.474" v="988"/>
          <ac:spMkLst>
            <pc:docMk/>
            <pc:sldMk cId="1596335572" sldId="260"/>
            <ac:spMk id="27" creationId="{C28F10B2-691A-4659-9085-7C02B55EE5BF}"/>
          </ac:spMkLst>
        </pc:spChg>
        <pc:spChg chg="add del">
          <ac:chgData name="jamie thompson" userId="52c7acb678a49785" providerId="LiveId" clId="{22830B5B-396C-453B-97AB-8D1E94E867C5}" dt="2018-11-28T12:11:22.474" v="988"/>
          <ac:spMkLst>
            <pc:docMk/>
            <pc:sldMk cId="1596335572" sldId="260"/>
            <ac:spMk id="28" creationId="{9CF72658-BE51-4C58-B0D1-049401BD9121}"/>
          </ac:spMkLst>
        </pc:spChg>
        <pc:spChg chg="add del">
          <ac:chgData name="jamie thompson" userId="52c7acb678a49785" providerId="LiveId" clId="{22830B5B-396C-453B-97AB-8D1E94E867C5}" dt="2018-11-28T12:11:22.474" v="988"/>
          <ac:spMkLst>
            <pc:docMk/>
            <pc:sldMk cId="1596335572" sldId="260"/>
            <ac:spMk id="29" creationId="{D2E04E8D-0BD0-42C5-8C00-F9C86BEC931D}"/>
          </ac:spMkLst>
        </pc:spChg>
        <pc:spChg chg="add del">
          <ac:chgData name="jamie thompson" userId="52c7acb678a49785" providerId="LiveId" clId="{22830B5B-396C-453B-97AB-8D1E94E867C5}" dt="2018-11-28T12:11:22.474" v="988"/>
          <ac:spMkLst>
            <pc:docMk/>
            <pc:sldMk cId="1596335572" sldId="260"/>
            <ac:spMk id="30" creationId="{F166D461-C389-4A39-A643-4C5149A59F26}"/>
          </ac:spMkLst>
        </pc:spChg>
        <pc:spChg chg="add del">
          <ac:chgData name="jamie thompson" userId="52c7acb678a49785" providerId="LiveId" clId="{22830B5B-396C-453B-97AB-8D1E94E867C5}" dt="2018-11-28T12:11:22.474" v="988"/>
          <ac:spMkLst>
            <pc:docMk/>
            <pc:sldMk cId="1596335572" sldId="260"/>
            <ac:spMk id="31" creationId="{5796D481-13EA-4066-8BC0-A6702AE7DAAF}"/>
          </ac:spMkLst>
        </pc:spChg>
        <pc:spChg chg="add del">
          <ac:chgData name="jamie thompson" userId="52c7acb678a49785" providerId="LiveId" clId="{22830B5B-396C-453B-97AB-8D1E94E867C5}" dt="2018-11-28T12:11:22.474" v="988"/>
          <ac:spMkLst>
            <pc:docMk/>
            <pc:sldMk cId="1596335572" sldId="260"/>
            <ac:spMk id="32" creationId="{2C35E01C-7B1B-4240-81AF-7E781A99D335}"/>
          </ac:spMkLst>
        </pc:spChg>
        <pc:spChg chg="add del">
          <ac:chgData name="jamie thompson" userId="52c7acb678a49785" providerId="LiveId" clId="{22830B5B-396C-453B-97AB-8D1E94E867C5}" dt="2018-11-28T12:11:22.474" v="988"/>
          <ac:spMkLst>
            <pc:docMk/>
            <pc:sldMk cId="1596335572" sldId="260"/>
            <ac:spMk id="33" creationId="{08517815-8791-4B7C-B650-6A126D907FCF}"/>
          </ac:spMkLst>
        </pc:spChg>
        <pc:spChg chg="add del">
          <ac:chgData name="jamie thompson" userId="52c7acb678a49785" providerId="LiveId" clId="{22830B5B-396C-453B-97AB-8D1E94E867C5}" dt="2018-11-28T12:11:22.474" v="988"/>
          <ac:spMkLst>
            <pc:docMk/>
            <pc:sldMk cId="1596335572" sldId="260"/>
            <ac:spMk id="34" creationId="{EF01560B-286B-4443-9388-CCCCE491ECE6}"/>
          </ac:spMkLst>
        </pc:spChg>
        <pc:spChg chg="add del">
          <ac:chgData name="jamie thompson" userId="52c7acb678a49785" providerId="LiveId" clId="{22830B5B-396C-453B-97AB-8D1E94E867C5}" dt="2018-11-28T12:11:22.474" v="988"/>
          <ac:spMkLst>
            <pc:docMk/>
            <pc:sldMk cId="1596335572" sldId="260"/>
            <ac:spMk id="35" creationId="{A981DC0F-FCDC-4612-B811-7F84C34F2891}"/>
          </ac:spMkLst>
        </pc:spChg>
        <pc:spChg chg="add del">
          <ac:chgData name="jamie thompson" userId="52c7acb678a49785" providerId="LiveId" clId="{22830B5B-396C-453B-97AB-8D1E94E867C5}" dt="2018-11-28T12:11:30.577" v="990"/>
          <ac:spMkLst>
            <pc:docMk/>
            <pc:sldMk cId="1596335572" sldId="260"/>
            <ac:spMk id="36" creationId="{4845EA72-E3DE-43BD-B4E4-CEEBBD686CBC}"/>
          </ac:spMkLst>
        </pc:spChg>
        <pc:spChg chg="add del mod">
          <ac:chgData name="jamie thompson" userId="52c7acb678a49785" providerId="LiveId" clId="{22830B5B-396C-453B-97AB-8D1E94E867C5}" dt="2018-11-28T15:06:53.795" v="1282"/>
          <ac:spMkLst>
            <pc:docMk/>
            <pc:sldMk cId="1596335572" sldId="260"/>
            <ac:spMk id="37" creationId="{43707032-4BC7-477E-8787-47E27C35D5C0}"/>
          </ac:spMkLst>
        </pc:spChg>
        <pc:spChg chg="add del mod">
          <ac:chgData name="jamie thompson" userId="52c7acb678a49785" providerId="LiveId" clId="{22830B5B-396C-453B-97AB-8D1E94E867C5}" dt="2018-11-28T15:06:53.795" v="1282"/>
          <ac:spMkLst>
            <pc:docMk/>
            <pc:sldMk cId="1596335572" sldId="260"/>
            <ac:spMk id="38" creationId="{6E0A7CAF-5104-4123-874D-28444E757B22}"/>
          </ac:spMkLst>
        </pc:spChg>
        <pc:spChg chg="add del mod">
          <ac:chgData name="jamie thompson" userId="52c7acb678a49785" providerId="LiveId" clId="{22830B5B-396C-453B-97AB-8D1E94E867C5}" dt="2018-11-28T15:11:47.660" v="1437" actId="478"/>
          <ac:spMkLst>
            <pc:docMk/>
            <pc:sldMk cId="1596335572" sldId="260"/>
            <ac:spMk id="39" creationId="{B632CC97-E619-497F-9BC0-57DF14FAB291}"/>
          </ac:spMkLst>
        </pc:spChg>
        <pc:spChg chg="add del mod">
          <ac:chgData name="jamie thompson" userId="52c7acb678a49785" providerId="LiveId" clId="{22830B5B-396C-453B-97AB-8D1E94E867C5}" dt="2018-11-28T15:11:50.253" v="1438" actId="478"/>
          <ac:spMkLst>
            <pc:docMk/>
            <pc:sldMk cId="1596335572" sldId="260"/>
            <ac:spMk id="40" creationId="{74011DD1-BACA-44FC-BE3A-2A804EB992C3}"/>
          </ac:spMkLst>
        </pc:spChg>
        <pc:spChg chg="add del">
          <ac:chgData name="jamie thompson" userId="52c7acb678a49785" providerId="LiveId" clId="{22830B5B-396C-453B-97AB-8D1E94E867C5}" dt="2018-11-28T15:11:51.537" v="1440"/>
          <ac:spMkLst>
            <pc:docMk/>
            <pc:sldMk cId="1596335572" sldId="260"/>
            <ac:spMk id="41" creationId="{19C59659-394F-4B8E-BBFB-D4BF224F5FF6}"/>
          </ac:spMkLst>
        </pc:spChg>
        <pc:spChg chg="add del">
          <ac:chgData name="jamie thompson" userId="52c7acb678a49785" providerId="LiveId" clId="{22830B5B-396C-453B-97AB-8D1E94E867C5}" dt="2018-11-28T15:12:05.081" v="1442"/>
          <ac:spMkLst>
            <pc:docMk/>
            <pc:sldMk cId="1596335572" sldId="260"/>
            <ac:spMk id="42" creationId="{8D2879A9-9E9E-498A-B43D-CFD3CAD6344A}"/>
          </ac:spMkLst>
        </pc:spChg>
        <pc:spChg chg="add del mod">
          <ac:chgData name="jamie thompson" userId="52c7acb678a49785" providerId="LiveId" clId="{22830B5B-396C-453B-97AB-8D1E94E867C5}" dt="2018-11-28T15:13:27.490" v="1508" actId="478"/>
          <ac:spMkLst>
            <pc:docMk/>
            <pc:sldMk cId="1596335572" sldId="260"/>
            <ac:spMk id="44" creationId="{3562EA92-D6B2-4D07-91F2-12B0AF0FBF3E}"/>
          </ac:spMkLst>
        </pc:spChg>
        <pc:spChg chg="add del mod">
          <ac:chgData name="jamie thompson" userId="52c7acb678a49785" providerId="LiveId" clId="{22830B5B-396C-453B-97AB-8D1E94E867C5}" dt="2018-11-28T15:15:06.917" v="1556" actId="478"/>
          <ac:spMkLst>
            <pc:docMk/>
            <pc:sldMk cId="1596335572" sldId="260"/>
            <ac:spMk id="48" creationId="{9AA83065-CB1F-47BC-83FB-20E371177670}"/>
          </ac:spMkLst>
        </pc:spChg>
        <pc:spChg chg="add mod">
          <ac:chgData name="jamie thompson" userId="52c7acb678a49785" providerId="LiveId" clId="{22830B5B-396C-453B-97AB-8D1E94E867C5}" dt="2018-11-28T15:15:03.998" v="1555" actId="20577"/>
          <ac:spMkLst>
            <pc:docMk/>
            <pc:sldMk cId="1596335572" sldId="260"/>
            <ac:spMk id="49" creationId="{35DA0F6A-5766-43CB-A2BB-C4FCD2F5792C}"/>
          </ac:spMkLst>
        </pc:spChg>
        <pc:spChg chg="add del">
          <ac:chgData name="jamie thompson" userId="52c7acb678a49785" providerId="LiveId" clId="{22830B5B-396C-453B-97AB-8D1E94E867C5}" dt="2018-11-28T15:17:21.444" v="1698" actId="478"/>
          <ac:spMkLst>
            <pc:docMk/>
            <pc:sldMk cId="1596335572" sldId="260"/>
            <ac:spMk id="50" creationId="{71CEEDC3-53BD-49F9-A500-C6F68390ECE5}"/>
          </ac:spMkLst>
        </pc:spChg>
        <pc:spChg chg="add del mod">
          <ac:chgData name="jamie thompson" userId="52c7acb678a49785" providerId="LiveId" clId="{22830B5B-396C-453B-97AB-8D1E94E867C5}" dt="2018-11-28T15:17:29.769" v="1700" actId="478"/>
          <ac:spMkLst>
            <pc:docMk/>
            <pc:sldMk cId="1596335572" sldId="260"/>
            <ac:spMk id="51" creationId="{752296EB-F6E2-41F1-9691-BDAEB2E3ECAA}"/>
          </ac:spMkLst>
        </pc:spChg>
        <pc:spChg chg="add del mod">
          <ac:chgData name="jamie thompson" userId="52c7acb678a49785" providerId="LiveId" clId="{22830B5B-396C-453B-97AB-8D1E94E867C5}" dt="2018-11-28T15:16:40.026" v="1619"/>
          <ac:spMkLst>
            <pc:docMk/>
            <pc:sldMk cId="1596335572" sldId="260"/>
            <ac:spMk id="52" creationId="{3548B15E-1DE4-4575-BEE1-6A555B14DB38}"/>
          </ac:spMkLst>
        </pc:spChg>
        <pc:spChg chg="add del mod">
          <ac:chgData name="jamie thompson" userId="52c7acb678a49785" providerId="LiveId" clId="{22830B5B-396C-453B-97AB-8D1E94E867C5}" dt="2018-11-28T15:16:40.026" v="1619"/>
          <ac:spMkLst>
            <pc:docMk/>
            <pc:sldMk cId="1596335572" sldId="260"/>
            <ac:spMk id="53" creationId="{591E1A43-ADC6-4282-BDF4-CB9B4ED123C7}"/>
          </ac:spMkLst>
        </pc:spChg>
        <pc:spChg chg="add del mod">
          <ac:chgData name="jamie thompson" userId="52c7acb678a49785" providerId="LiveId" clId="{22830B5B-396C-453B-97AB-8D1E94E867C5}" dt="2018-11-28T15:16:39.466" v="1618"/>
          <ac:spMkLst>
            <pc:docMk/>
            <pc:sldMk cId="1596335572" sldId="260"/>
            <ac:spMk id="54" creationId="{8DFE956E-D7C6-474E-8D81-F83F536DD657}"/>
          </ac:spMkLst>
        </pc:spChg>
        <pc:spChg chg="add del mod">
          <ac:chgData name="jamie thompson" userId="52c7acb678a49785" providerId="LiveId" clId="{22830B5B-396C-453B-97AB-8D1E94E867C5}" dt="2018-11-28T15:16:39.466" v="1618"/>
          <ac:spMkLst>
            <pc:docMk/>
            <pc:sldMk cId="1596335572" sldId="260"/>
            <ac:spMk id="55" creationId="{7F15DC0C-DC4B-4A56-889F-F9AA793C3105}"/>
          </ac:spMkLst>
        </pc:spChg>
        <pc:spChg chg="add del">
          <ac:chgData name="jamie thompson" userId="52c7acb678a49785" providerId="LiveId" clId="{22830B5B-396C-453B-97AB-8D1E94E867C5}" dt="2018-11-28T15:16:45.633" v="1621"/>
          <ac:spMkLst>
            <pc:docMk/>
            <pc:sldMk cId="1596335572" sldId="260"/>
            <ac:spMk id="56" creationId="{BA77695F-6F7C-4CC1-9509-F08A85C651EB}"/>
          </ac:spMkLst>
        </pc:spChg>
        <pc:spChg chg="add del">
          <ac:chgData name="jamie thompson" userId="52c7acb678a49785" providerId="LiveId" clId="{22830B5B-396C-453B-97AB-8D1E94E867C5}" dt="2018-11-28T15:16:45.633" v="1621"/>
          <ac:spMkLst>
            <pc:docMk/>
            <pc:sldMk cId="1596335572" sldId="260"/>
            <ac:spMk id="57" creationId="{2EAA8375-0C1E-43FE-B9C3-9C3C4A1D60F0}"/>
          </ac:spMkLst>
        </pc:spChg>
        <pc:spChg chg="add del mod">
          <ac:chgData name="jamie thompson" userId="52c7acb678a49785" providerId="LiveId" clId="{22830B5B-396C-453B-97AB-8D1E94E867C5}" dt="2018-11-28T15:17:15.121" v="1695" actId="478"/>
          <ac:spMkLst>
            <pc:docMk/>
            <pc:sldMk cId="1596335572" sldId="260"/>
            <ac:spMk id="58" creationId="{57CA0FE2-CAC3-40E0-B204-40FC29A0A936}"/>
          </ac:spMkLst>
        </pc:spChg>
        <pc:spChg chg="add del mod">
          <ac:chgData name="jamie thompson" userId="52c7acb678a49785" providerId="LiveId" clId="{22830B5B-396C-453B-97AB-8D1E94E867C5}" dt="2018-11-28T16:01:24.584" v="2273" actId="478"/>
          <ac:spMkLst>
            <pc:docMk/>
            <pc:sldMk cId="1596335572" sldId="260"/>
            <ac:spMk id="59" creationId="{214784A1-B1E3-40FD-AB6E-DB70075BAE87}"/>
          </ac:spMkLst>
        </pc:spChg>
        <pc:spChg chg="add del">
          <ac:chgData name="jamie thompson" userId="52c7acb678a49785" providerId="LiveId" clId="{22830B5B-396C-453B-97AB-8D1E94E867C5}" dt="2018-11-28T15:17:43.693" v="1702"/>
          <ac:spMkLst>
            <pc:docMk/>
            <pc:sldMk cId="1596335572" sldId="260"/>
            <ac:spMk id="60" creationId="{4A65C0E4-151B-48D3-8624-C85E2AE0CD9F}"/>
          </ac:spMkLst>
        </pc:spChg>
        <pc:spChg chg="add del">
          <ac:chgData name="jamie thompson" userId="52c7acb678a49785" providerId="LiveId" clId="{22830B5B-396C-453B-97AB-8D1E94E867C5}" dt="2018-11-28T15:17:43.693" v="1702"/>
          <ac:spMkLst>
            <pc:docMk/>
            <pc:sldMk cId="1596335572" sldId="260"/>
            <ac:spMk id="61" creationId="{7FF22B85-1CA7-45BE-A0D2-22E8807BC96B}"/>
          </ac:spMkLst>
        </pc:spChg>
        <pc:spChg chg="add del">
          <ac:chgData name="jamie thompson" userId="52c7acb678a49785" providerId="LiveId" clId="{22830B5B-396C-453B-97AB-8D1E94E867C5}" dt="2018-11-28T15:17:43.693" v="1702"/>
          <ac:spMkLst>
            <pc:docMk/>
            <pc:sldMk cId="1596335572" sldId="260"/>
            <ac:spMk id="62" creationId="{A7A02EA1-9AA8-4B9B-BC68-56C6CE0FD2FF}"/>
          </ac:spMkLst>
        </pc:spChg>
        <pc:spChg chg="add del">
          <ac:chgData name="jamie thompson" userId="52c7acb678a49785" providerId="LiveId" clId="{22830B5B-396C-453B-97AB-8D1E94E867C5}" dt="2018-11-28T15:17:43.693" v="1702"/>
          <ac:spMkLst>
            <pc:docMk/>
            <pc:sldMk cId="1596335572" sldId="260"/>
            <ac:spMk id="63" creationId="{656A0127-B5A5-4860-8F7D-DCACD662873A}"/>
          </ac:spMkLst>
        </pc:spChg>
        <pc:spChg chg="add del">
          <ac:chgData name="jamie thompson" userId="52c7acb678a49785" providerId="LiveId" clId="{22830B5B-396C-453B-97AB-8D1E94E867C5}" dt="2018-11-28T15:17:43.693" v="1702"/>
          <ac:spMkLst>
            <pc:docMk/>
            <pc:sldMk cId="1596335572" sldId="260"/>
            <ac:spMk id="64" creationId="{488C00E3-C86B-45CA-83C6-E6ED973781ED}"/>
          </ac:spMkLst>
        </pc:spChg>
        <pc:spChg chg="add del">
          <ac:chgData name="jamie thompson" userId="52c7acb678a49785" providerId="LiveId" clId="{22830B5B-396C-453B-97AB-8D1E94E867C5}" dt="2018-11-28T15:17:43.693" v="1702"/>
          <ac:spMkLst>
            <pc:docMk/>
            <pc:sldMk cId="1596335572" sldId="260"/>
            <ac:spMk id="65" creationId="{3E5AD3A5-3A1F-4178-8DB3-E0395E85BAFD}"/>
          </ac:spMkLst>
        </pc:spChg>
        <pc:spChg chg="add del">
          <ac:chgData name="jamie thompson" userId="52c7acb678a49785" providerId="LiveId" clId="{22830B5B-396C-453B-97AB-8D1E94E867C5}" dt="2018-11-28T15:17:43.693" v="1702"/>
          <ac:spMkLst>
            <pc:docMk/>
            <pc:sldMk cId="1596335572" sldId="260"/>
            <ac:spMk id="73" creationId="{FB7A72E8-864F-4B8A-AFBA-0B34957E1347}"/>
          </ac:spMkLst>
        </pc:spChg>
        <pc:spChg chg="add del">
          <ac:chgData name="jamie thompson" userId="52c7acb678a49785" providerId="LiveId" clId="{22830B5B-396C-453B-97AB-8D1E94E867C5}" dt="2018-11-28T15:17:43.693" v="1702"/>
          <ac:spMkLst>
            <pc:docMk/>
            <pc:sldMk cId="1596335572" sldId="260"/>
            <ac:spMk id="75" creationId="{CBA6FBE6-5B4B-42AE-B918-BB6B9310C8A7}"/>
          </ac:spMkLst>
        </pc:spChg>
        <pc:spChg chg="add del">
          <ac:chgData name="jamie thompson" userId="52c7acb678a49785" providerId="LiveId" clId="{22830B5B-396C-453B-97AB-8D1E94E867C5}" dt="2018-11-28T15:17:43.693" v="1702"/>
          <ac:spMkLst>
            <pc:docMk/>
            <pc:sldMk cId="1596335572" sldId="260"/>
            <ac:spMk id="76" creationId="{D82BCCEC-4198-4345-9754-1C81BC4F38C5}"/>
          </ac:spMkLst>
        </pc:spChg>
        <pc:spChg chg="add">
          <ac:chgData name="jamie thompson" userId="52c7acb678a49785" providerId="LiveId" clId="{22830B5B-396C-453B-97AB-8D1E94E867C5}" dt="2018-11-28T15:17:43.752" v="1703"/>
          <ac:spMkLst>
            <pc:docMk/>
            <pc:sldMk cId="1596335572" sldId="260"/>
            <ac:spMk id="77" creationId="{49528FEA-7759-423E-99DF-9BD1C683ACFB}"/>
          </ac:spMkLst>
        </pc:spChg>
        <pc:spChg chg="add">
          <ac:chgData name="jamie thompson" userId="52c7acb678a49785" providerId="LiveId" clId="{22830B5B-396C-453B-97AB-8D1E94E867C5}" dt="2018-11-28T15:17:43.752" v="1703"/>
          <ac:spMkLst>
            <pc:docMk/>
            <pc:sldMk cId="1596335572" sldId="260"/>
            <ac:spMk id="78" creationId="{75B9D6D7-7DC9-4E0A-8A73-AD56A23F9F81}"/>
          </ac:spMkLst>
        </pc:spChg>
        <pc:spChg chg="add">
          <ac:chgData name="jamie thompson" userId="52c7acb678a49785" providerId="LiveId" clId="{22830B5B-396C-453B-97AB-8D1E94E867C5}" dt="2018-11-28T15:17:43.752" v="1703"/>
          <ac:spMkLst>
            <pc:docMk/>
            <pc:sldMk cId="1596335572" sldId="260"/>
            <ac:spMk id="79" creationId="{5E59B2CE-605C-4BD9-838B-CE3828943078}"/>
          </ac:spMkLst>
        </pc:spChg>
        <pc:spChg chg="add">
          <ac:chgData name="jamie thompson" userId="52c7acb678a49785" providerId="LiveId" clId="{22830B5B-396C-453B-97AB-8D1E94E867C5}" dt="2018-11-28T15:17:43.752" v="1703"/>
          <ac:spMkLst>
            <pc:docMk/>
            <pc:sldMk cId="1596335572" sldId="260"/>
            <ac:spMk id="80" creationId="{E4242D20-F984-4466-9846-58CE91E3D5A3}"/>
          </ac:spMkLst>
        </pc:spChg>
        <pc:spChg chg="add">
          <ac:chgData name="jamie thompson" userId="52c7acb678a49785" providerId="LiveId" clId="{22830B5B-396C-453B-97AB-8D1E94E867C5}" dt="2018-11-28T15:17:43.752" v="1703"/>
          <ac:spMkLst>
            <pc:docMk/>
            <pc:sldMk cId="1596335572" sldId="260"/>
            <ac:spMk id="81" creationId="{8FBC4CF3-B33D-40E2-BE37-5B66BEAA0CAF}"/>
          </ac:spMkLst>
        </pc:spChg>
        <pc:spChg chg="add">
          <ac:chgData name="jamie thompson" userId="52c7acb678a49785" providerId="LiveId" clId="{22830B5B-396C-453B-97AB-8D1E94E867C5}" dt="2018-11-28T15:17:43.752" v="1703"/>
          <ac:spMkLst>
            <pc:docMk/>
            <pc:sldMk cId="1596335572" sldId="260"/>
            <ac:spMk id="82" creationId="{84532D32-4B71-4C90-9BBA-5B7A484EB0C7}"/>
          </ac:spMkLst>
        </pc:spChg>
        <pc:spChg chg="add mod">
          <ac:chgData name="jamie thompson" userId="52c7acb678a49785" providerId="LiveId" clId="{22830B5B-396C-453B-97AB-8D1E94E867C5}" dt="2018-11-28T15:18:47.274" v="1782" actId="20577"/>
          <ac:spMkLst>
            <pc:docMk/>
            <pc:sldMk cId="1596335572" sldId="260"/>
            <ac:spMk id="90" creationId="{1AFF679C-BF7F-40F5-A3B0-8F2E2138EBAF}"/>
          </ac:spMkLst>
        </pc:spChg>
        <pc:spChg chg="add mod">
          <ac:chgData name="jamie thompson" userId="52c7acb678a49785" providerId="LiveId" clId="{22830B5B-396C-453B-97AB-8D1E94E867C5}" dt="2018-11-28T15:19:40.363" v="1973" actId="20577"/>
          <ac:spMkLst>
            <pc:docMk/>
            <pc:sldMk cId="1596335572" sldId="260"/>
            <ac:spMk id="92" creationId="{5A408208-C97B-4C4E-8E9B-7BF4CFAB2B16}"/>
          </ac:spMkLst>
        </pc:spChg>
        <pc:spChg chg="add mod">
          <ac:chgData name="jamie thompson" userId="52c7acb678a49785" providerId="LiveId" clId="{22830B5B-396C-453B-97AB-8D1E94E867C5}" dt="2018-11-29T10:37:55.007" v="3065" actId="20577"/>
          <ac:spMkLst>
            <pc:docMk/>
            <pc:sldMk cId="1596335572" sldId="260"/>
            <ac:spMk id="93" creationId="{E9C86AEC-334F-4F3B-B7C0-BEF12A730DB0}"/>
          </ac:spMkLst>
        </pc:spChg>
        <pc:spChg chg="add mod ord">
          <ac:chgData name="jamie thompson" userId="52c7acb678a49785" providerId="LiveId" clId="{22830B5B-396C-453B-97AB-8D1E94E867C5}" dt="2018-11-28T16:10:42.802" v="2621" actId="14100"/>
          <ac:spMkLst>
            <pc:docMk/>
            <pc:sldMk cId="1596335572" sldId="260"/>
            <ac:spMk id="94" creationId="{650811F9-E3CA-4A32-84F2-B210A2DC2E28}"/>
          </ac:spMkLst>
        </pc:spChg>
        <pc:spChg chg="mod">
          <ac:chgData name="jamie thompson" userId="52c7acb678a49785" providerId="LiveId" clId="{22830B5B-396C-453B-97AB-8D1E94E867C5}" dt="2018-11-28T16:07:07.180" v="2289" actId="207"/>
          <ac:spMkLst>
            <pc:docMk/>
            <pc:sldMk cId="1596335572" sldId="260"/>
            <ac:spMk id="98" creationId="{F698B988-0FE9-4D07-A9E7-46FEA4B62E11}"/>
          </ac:spMkLst>
        </pc:spChg>
        <pc:spChg chg="mod">
          <ac:chgData name="jamie thompson" userId="52c7acb678a49785" providerId="LiveId" clId="{22830B5B-396C-453B-97AB-8D1E94E867C5}" dt="2018-11-28T16:07:07.180" v="2289" actId="207"/>
          <ac:spMkLst>
            <pc:docMk/>
            <pc:sldMk cId="1596335572" sldId="260"/>
            <ac:spMk id="101" creationId="{D6438D4C-505E-4E32-B611-67754160A4D8}"/>
          </ac:spMkLst>
        </pc:spChg>
        <pc:spChg chg="mod">
          <ac:chgData name="jamie thompson" userId="52c7acb678a49785" providerId="LiveId" clId="{22830B5B-396C-453B-97AB-8D1E94E867C5}" dt="2018-11-28T16:07:07.180" v="2289" actId="207"/>
          <ac:spMkLst>
            <pc:docMk/>
            <pc:sldMk cId="1596335572" sldId="260"/>
            <ac:spMk id="102" creationId="{33AB2EE1-859A-4AB3-9C03-ACFC06BFE9E9}"/>
          </ac:spMkLst>
        </pc:spChg>
        <pc:spChg chg="add del mod">
          <ac:chgData name="jamie thompson" userId="52c7acb678a49785" providerId="LiveId" clId="{22830B5B-396C-453B-97AB-8D1E94E867C5}" dt="2018-11-28T16:07:36.720" v="2302" actId="478"/>
          <ac:spMkLst>
            <pc:docMk/>
            <pc:sldMk cId="1596335572" sldId="260"/>
            <ac:spMk id="103" creationId="{0D471CCA-3944-40B4-962A-59EAA3A0C279}"/>
          </ac:spMkLst>
        </pc:spChg>
        <pc:grpChg chg="add del">
          <ac:chgData name="jamie thompson" userId="52c7acb678a49785" providerId="LiveId" clId="{22830B5B-396C-453B-97AB-8D1E94E867C5}" dt="2018-11-28T15:17:43.693" v="1702"/>
          <ac:grpSpMkLst>
            <pc:docMk/>
            <pc:sldMk cId="1596335572" sldId="260"/>
            <ac:grpSpMk id="66" creationId="{4A73758D-C5C3-4573-A07A-FCE0B93DB2DF}"/>
          </ac:grpSpMkLst>
        </pc:grpChg>
        <pc:grpChg chg="add mod">
          <ac:chgData name="jamie thompson" userId="52c7acb678a49785" providerId="LiveId" clId="{22830B5B-396C-453B-97AB-8D1E94E867C5}" dt="2018-11-28T16:08:53.010" v="2367" actId="1076"/>
          <ac:grpSpMkLst>
            <pc:docMk/>
            <pc:sldMk cId="1596335572" sldId="260"/>
            <ac:grpSpMk id="83" creationId="{95250218-BA79-4D70-AF67-D0C529BE43EE}"/>
          </ac:grpSpMkLst>
        </pc:grpChg>
        <pc:grpChg chg="add del mod">
          <ac:chgData name="jamie thompson" userId="52c7acb678a49785" providerId="LiveId" clId="{22830B5B-396C-453B-97AB-8D1E94E867C5}" dt="2018-11-28T16:07:56.956" v="2336" actId="478"/>
          <ac:grpSpMkLst>
            <pc:docMk/>
            <pc:sldMk cId="1596335572" sldId="260"/>
            <ac:grpSpMk id="96" creationId="{3F76291F-C30E-4B77-88F8-2F0FDEB6A399}"/>
          </ac:grpSpMkLst>
        </pc:grpChg>
        <pc:grpChg chg="add del mod">
          <ac:chgData name="jamie thompson" userId="52c7acb678a49785" providerId="LiveId" clId="{22830B5B-396C-453B-97AB-8D1E94E867C5}" dt="2018-11-28T16:09:46.080" v="2381" actId="478"/>
          <ac:grpSpMkLst>
            <pc:docMk/>
            <pc:sldMk cId="1596335572" sldId="260"/>
            <ac:grpSpMk id="104" creationId="{62C6545B-E707-4810-88E3-5CDEE34C3F01}"/>
          </ac:grpSpMkLst>
        </pc:grpChg>
        <pc:grpChg chg="add del mod">
          <ac:chgData name="jamie thompson" userId="52c7acb678a49785" providerId="LiveId" clId="{22830B5B-396C-453B-97AB-8D1E94E867C5}" dt="2018-11-28T16:09:45.058" v="2380" actId="478"/>
          <ac:grpSpMkLst>
            <pc:docMk/>
            <pc:sldMk cId="1596335572" sldId="260"/>
            <ac:grpSpMk id="107" creationId="{88D2188A-B356-4041-9EE2-04EE5ACE1B11}"/>
          </ac:grpSpMkLst>
        </pc:grpChg>
        <pc:picChg chg="add mod modCrop">
          <ac:chgData name="jamie thompson" userId="52c7acb678a49785" providerId="LiveId" clId="{22830B5B-396C-453B-97AB-8D1E94E867C5}" dt="2018-11-28T16:14:13.097" v="2989" actId="1076"/>
          <ac:picMkLst>
            <pc:docMk/>
            <pc:sldMk cId="1596335572" sldId="260"/>
            <ac:picMk id="5" creationId="{07D2C3A5-04BF-4931-A82E-B545F87A15CD}"/>
          </ac:picMkLst>
        </pc:picChg>
        <pc:cxnChg chg="add del">
          <ac:chgData name="jamie thompson" userId="52c7acb678a49785" providerId="LiveId" clId="{22830B5B-396C-453B-97AB-8D1E94E867C5}" dt="2018-11-28T15:12:05.081" v="1442"/>
          <ac:cxnSpMkLst>
            <pc:docMk/>
            <pc:sldMk cId="1596335572" sldId="260"/>
            <ac:cxnSpMk id="43" creationId="{C246D473-B427-4659-B8ED-8953823020DC}"/>
          </ac:cxnSpMkLst>
        </pc:cxnChg>
        <pc:cxnChg chg="add del mod">
          <ac:chgData name="jamie thompson" userId="52c7acb678a49785" providerId="LiveId" clId="{22830B5B-396C-453B-97AB-8D1E94E867C5}" dt="2018-11-28T15:13:30.731" v="1509" actId="478"/>
          <ac:cxnSpMkLst>
            <pc:docMk/>
            <pc:sldMk cId="1596335572" sldId="260"/>
            <ac:cxnSpMk id="45" creationId="{66978F57-AA89-4C6D-9C07-AD7E9512AB4D}"/>
          </ac:cxnSpMkLst>
        </pc:cxnChg>
        <pc:cxnChg chg="add del">
          <ac:chgData name="jamie thompson" userId="52c7acb678a49785" providerId="LiveId" clId="{22830B5B-396C-453B-97AB-8D1E94E867C5}" dt="2018-11-28T15:17:43.693" v="1702"/>
          <ac:cxnSpMkLst>
            <pc:docMk/>
            <pc:sldMk cId="1596335572" sldId="260"/>
            <ac:cxnSpMk id="74" creationId="{C651FB7C-9E00-490B-9D0E-BEBB3D402BA0}"/>
          </ac:cxnSpMkLst>
        </pc:cxnChg>
        <pc:cxnChg chg="add mod">
          <ac:chgData name="jamie thompson" userId="52c7acb678a49785" providerId="LiveId" clId="{22830B5B-396C-453B-97AB-8D1E94E867C5}" dt="2018-11-28T15:18:52.200" v="1783" actId="14100"/>
          <ac:cxnSpMkLst>
            <pc:docMk/>
            <pc:sldMk cId="1596335572" sldId="260"/>
            <ac:cxnSpMk id="91" creationId="{8BB0ED89-9F78-462E-8773-B4AF7399D617}"/>
          </ac:cxnSpMkLst>
        </pc:cxnChg>
      </pc:sldChg>
      <pc:sldChg chg="addSp delSp modSp add addAnim delAnim modAnim">
        <pc:chgData name="jamie thompson" userId="52c7acb678a49785" providerId="LiveId" clId="{22830B5B-396C-453B-97AB-8D1E94E867C5}" dt="2018-11-28T15:09:22.820" v="1380" actId="478"/>
        <pc:sldMkLst>
          <pc:docMk/>
          <pc:sldMk cId="1166697593" sldId="261"/>
        </pc:sldMkLst>
        <pc:spChg chg="del">
          <ac:chgData name="jamie thompson" userId="52c7acb678a49785" providerId="LiveId" clId="{22830B5B-396C-453B-97AB-8D1E94E867C5}" dt="2018-11-28T14:47:02.358" v="1172" actId="478"/>
          <ac:spMkLst>
            <pc:docMk/>
            <pc:sldMk cId="1166697593" sldId="261"/>
            <ac:spMk id="2" creationId="{6E616918-B11E-4C80-9C33-6CD1E28BFC01}"/>
          </ac:spMkLst>
        </pc:spChg>
        <pc:spChg chg="del">
          <ac:chgData name="jamie thompson" userId="52c7acb678a49785" providerId="LiveId" clId="{22830B5B-396C-453B-97AB-8D1E94E867C5}" dt="2018-11-28T12:13:14.410" v="1115" actId="931"/>
          <ac:spMkLst>
            <pc:docMk/>
            <pc:sldMk cId="1166697593" sldId="261"/>
            <ac:spMk id="3" creationId="{E889C3CF-4A4F-487E-94CA-1381191800C7}"/>
          </ac:spMkLst>
        </pc:spChg>
        <pc:spChg chg="add del mod">
          <ac:chgData name="jamie thompson" userId="52c7acb678a49785" providerId="LiveId" clId="{22830B5B-396C-453B-97AB-8D1E94E867C5}" dt="2018-11-28T14:54:22.686" v="1175" actId="478"/>
          <ac:spMkLst>
            <pc:docMk/>
            <pc:sldMk cId="1166697593" sldId="261"/>
            <ac:spMk id="6" creationId="{3BC2CC10-F700-4205-811D-F4A307DDDFB2}"/>
          </ac:spMkLst>
        </pc:spChg>
        <pc:spChg chg="add del mod">
          <ac:chgData name="jamie thompson" userId="52c7acb678a49785" providerId="LiveId" clId="{22830B5B-396C-453B-97AB-8D1E94E867C5}" dt="2018-11-28T14:54:24.875" v="1177" actId="478"/>
          <ac:spMkLst>
            <pc:docMk/>
            <pc:sldMk cId="1166697593" sldId="261"/>
            <ac:spMk id="7" creationId="{A210DF64-E572-4F75-A9B5-6B9433D33DD5}"/>
          </ac:spMkLst>
        </pc:spChg>
        <pc:spChg chg="add mod topLvl">
          <ac:chgData name="jamie thompson" userId="52c7acb678a49785" providerId="LiveId" clId="{22830B5B-396C-453B-97AB-8D1E94E867C5}" dt="2018-11-28T15:06:38.560" v="1279" actId="1076"/>
          <ac:spMkLst>
            <pc:docMk/>
            <pc:sldMk cId="1166697593" sldId="261"/>
            <ac:spMk id="8" creationId="{2C6BC934-DC5A-4A35-A6A8-FC5510459E44}"/>
          </ac:spMkLst>
        </pc:spChg>
        <pc:spChg chg="add del mod">
          <ac:chgData name="jamie thompson" userId="52c7acb678a49785" providerId="LiveId" clId="{22830B5B-396C-453B-97AB-8D1E94E867C5}" dt="2018-11-28T14:54:23.815" v="1176" actId="478"/>
          <ac:spMkLst>
            <pc:docMk/>
            <pc:sldMk cId="1166697593" sldId="261"/>
            <ac:spMk id="9" creationId="{1A772D0C-AAE8-4375-8A67-5EA3A4F6E7DD}"/>
          </ac:spMkLst>
        </pc:spChg>
        <pc:spChg chg="add del mod">
          <ac:chgData name="jamie thompson" userId="52c7acb678a49785" providerId="LiveId" clId="{22830B5B-396C-453B-97AB-8D1E94E867C5}" dt="2018-11-28T14:54:27.142" v="1179" actId="478"/>
          <ac:spMkLst>
            <pc:docMk/>
            <pc:sldMk cId="1166697593" sldId="261"/>
            <ac:spMk id="10" creationId="{AE8B9286-4D43-48BE-8EFB-A7CC289227DF}"/>
          </ac:spMkLst>
        </pc:spChg>
        <pc:spChg chg="add del mod">
          <ac:chgData name="jamie thompson" userId="52c7acb678a49785" providerId="LiveId" clId="{22830B5B-396C-453B-97AB-8D1E94E867C5}" dt="2018-11-28T14:54:26.061" v="1178" actId="478"/>
          <ac:spMkLst>
            <pc:docMk/>
            <pc:sldMk cId="1166697593" sldId="261"/>
            <ac:spMk id="11" creationId="{50BD7A3D-E3C8-46E3-8DCE-3DF4F45911E8}"/>
          </ac:spMkLst>
        </pc:spChg>
        <pc:spChg chg="add del mod">
          <ac:chgData name="jamie thompson" userId="52c7acb678a49785" providerId="LiveId" clId="{22830B5B-396C-453B-97AB-8D1E94E867C5}" dt="2018-11-28T14:54:28.342" v="1180" actId="478"/>
          <ac:spMkLst>
            <pc:docMk/>
            <pc:sldMk cId="1166697593" sldId="261"/>
            <ac:spMk id="12" creationId="{00CC2995-587D-4934-92CF-832EF3B4E0D1}"/>
          </ac:spMkLst>
        </pc:spChg>
        <pc:spChg chg="mod">
          <ac:chgData name="jamie thompson" userId="52c7acb678a49785" providerId="LiveId" clId="{22830B5B-396C-453B-97AB-8D1E94E867C5}" dt="2018-11-28T15:05:43.701" v="1266" actId="208"/>
          <ac:spMkLst>
            <pc:docMk/>
            <pc:sldMk cId="1166697593" sldId="261"/>
            <ac:spMk id="15" creationId="{DC660BBE-8383-4C8C-8801-08B7AE536023}"/>
          </ac:spMkLst>
        </pc:spChg>
        <pc:spChg chg="mod">
          <ac:chgData name="jamie thompson" userId="52c7acb678a49785" providerId="LiveId" clId="{22830B5B-396C-453B-97AB-8D1E94E867C5}" dt="2018-11-28T15:05:43.701" v="1266" actId="208"/>
          <ac:spMkLst>
            <pc:docMk/>
            <pc:sldMk cId="1166697593" sldId="261"/>
            <ac:spMk id="16" creationId="{CE484747-1583-4A3E-B2A7-281C2753D83C}"/>
          </ac:spMkLst>
        </pc:spChg>
        <pc:spChg chg="mod">
          <ac:chgData name="jamie thompson" userId="52c7acb678a49785" providerId="LiveId" clId="{22830B5B-396C-453B-97AB-8D1E94E867C5}" dt="2018-11-28T15:05:43.701" v="1266" actId="208"/>
          <ac:spMkLst>
            <pc:docMk/>
            <pc:sldMk cId="1166697593" sldId="261"/>
            <ac:spMk id="17" creationId="{9A910B8F-BC31-4334-999B-232EB8523DB2}"/>
          </ac:spMkLst>
        </pc:spChg>
        <pc:spChg chg="add mod topLvl">
          <ac:chgData name="jamie thompson" userId="52c7acb678a49785" providerId="LiveId" clId="{22830B5B-396C-453B-97AB-8D1E94E867C5}" dt="2018-11-28T15:06:38.560" v="1279" actId="1076"/>
          <ac:spMkLst>
            <pc:docMk/>
            <pc:sldMk cId="1166697593" sldId="261"/>
            <ac:spMk id="18" creationId="{3E6924BE-79A2-4349-B372-E44ADC4F6BAF}"/>
          </ac:spMkLst>
        </pc:spChg>
        <pc:spChg chg="add del">
          <ac:chgData name="jamie thompson" userId="52c7acb678a49785" providerId="LiveId" clId="{22830B5B-396C-453B-97AB-8D1E94E867C5}" dt="2018-11-28T14:57:05.980" v="1201"/>
          <ac:spMkLst>
            <pc:docMk/>
            <pc:sldMk cId="1166697593" sldId="261"/>
            <ac:spMk id="19" creationId="{2F11C23C-A51F-4324-9ED1-05E6A507E3F4}"/>
          </ac:spMkLst>
        </pc:spChg>
        <pc:spChg chg="add del">
          <ac:chgData name="jamie thompson" userId="52c7acb678a49785" providerId="LiveId" clId="{22830B5B-396C-453B-97AB-8D1E94E867C5}" dt="2018-11-28T14:57:05.980" v="1201"/>
          <ac:spMkLst>
            <pc:docMk/>
            <pc:sldMk cId="1166697593" sldId="261"/>
            <ac:spMk id="20" creationId="{73F18D3B-32CE-4FBE-8E13-7A49168F549B}"/>
          </ac:spMkLst>
        </pc:spChg>
        <pc:spChg chg="add del">
          <ac:chgData name="jamie thompson" userId="52c7acb678a49785" providerId="LiveId" clId="{22830B5B-396C-453B-97AB-8D1E94E867C5}" dt="2018-11-28T14:57:05.980" v="1201"/>
          <ac:spMkLst>
            <pc:docMk/>
            <pc:sldMk cId="1166697593" sldId="261"/>
            <ac:spMk id="21" creationId="{D0D08359-22AB-4F1C-A105-3E2F758C61CB}"/>
          </ac:spMkLst>
        </pc:spChg>
        <pc:spChg chg="add del">
          <ac:chgData name="jamie thompson" userId="52c7acb678a49785" providerId="LiveId" clId="{22830B5B-396C-453B-97AB-8D1E94E867C5}" dt="2018-11-28T14:57:05.980" v="1201"/>
          <ac:spMkLst>
            <pc:docMk/>
            <pc:sldMk cId="1166697593" sldId="261"/>
            <ac:spMk id="22" creationId="{54CB0F8B-4849-458E-81DB-65B9FE3EC009}"/>
          </ac:spMkLst>
        </pc:spChg>
        <pc:spChg chg="add del">
          <ac:chgData name="jamie thompson" userId="52c7acb678a49785" providerId="LiveId" clId="{22830B5B-396C-453B-97AB-8D1E94E867C5}" dt="2018-11-28T14:57:05.980" v="1201"/>
          <ac:spMkLst>
            <pc:docMk/>
            <pc:sldMk cId="1166697593" sldId="261"/>
            <ac:spMk id="23" creationId="{6199D0AE-50EA-49FD-9C77-073394F58D81}"/>
          </ac:spMkLst>
        </pc:spChg>
        <pc:spChg chg="add del">
          <ac:chgData name="jamie thompson" userId="52c7acb678a49785" providerId="LiveId" clId="{22830B5B-396C-453B-97AB-8D1E94E867C5}" dt="2018-11-28T14:57:05.980" v="1201"/>
          <ac:spMkLst>
            <pc:docMk/>
            <pc:sldMk cId="1166697593" sldId="261"/>
            <ac:spMk id="24" creationId="{BBDE80C0-52BF-4AB4-9D74-01DCC7CB7436}"/>
          </ac:spMkLst>
        </pc:spChg>
        <pc:spChg chg="add del">
          <ac:chgData name="jamie thompson" userId="52c7acb678a49785" providerId="LiveId" clId="{22830B5B-396C-453B-97AB-8D1E94E867C5}" dt="2018-11-28T14:57:05.980" v="1201"/>
          <ac:spMkLst>
            <pc:docMk/>
            <pc:sldMk cId="1166697593" sldId="261"/>
            <ac:spMk id="25" creationId="{03C1DA52-E8E0-4869-BB60-424661A9B52E}"/>
          </ac:spMkLst>
        </pc:spChg>
        <pc:spChg chg="add del">
          <ac:chgData name="jamie thompson" userId="52c7acb678a49785" providerId="LiveId" clId="{22830B5B-396C-453B-97AB-8D1E94E867C5}" dt="2018-11-28T14:57:05.980" v="1201"/>
          <ac:spMkLst>
            <pc:docMk/>
            <pc:sldMk cId="1166697593" sldId="261"/>
            <ac:spMk id="31" creationId="{ED1E9861-3AF2-4FB4-8003-4E22FEFD324A}"/>
          </ac:spMkLst>
        </pc:spChg>
        <pc:spChg chg="add del mod">
          <ac:chgData name="jamie thompson" userId="52c7acb678a49785" providerId="LiveId" clId="{22830B5B-396C-453B-97AB-8D1E94E867C5}" dt="2018-11-28T15:05:41.753" v="1263"/>
          <ac:spMkLst>
            <pc:docMk/>
            <pc:sldMk cId="1166697593" sldId="261"/>
            <ac:spMk id="61" creationId="{28BF87F5-F865-49D3-B8E6-24179A0A35FC}"/>
          </ac:spMkLst>
        </pc:spChg>
        <pc:spChg chg="add del mod">
          <ac:chgData name="jamie thompson" userId="52c7acb678a49785" providerId="LiveId" clId="{22830B5B-396C-453B-97AB-8D1E94E867C5}" dt="2018-11-28T15:05:41.753" v="1263"/>
          <ac:spMkLst>
            <pc:docMk/>
            <pc:sldMk cId="1166697593" sldId="261"/>
            <ac:spMk id="62" creationId="{33B1C76A-FFAB-4FCE-A959-D8FB4A2F05F8}"/>
          </ac:spMkLst>
        </pc:spChg>
        <pc:spChg chg="add del mod topLvl">
          <ac:chgData name="jamie thompson" userId="52c7acb678a49785" providerId="LiveId" clId="{22830B5B-396C-453B-97AB-8D1E94E867C5}" dt="2018-11-28T15:09:22.820" v="1380" actId="478"/>
          <ac:spMkLst>
            <pc:docMk/>
            <pc:sldMk cId="1166697593" sldId="261"/>
            <ac:spMk id="63" creationId="{493D2463-F5ED-4DAB-B388-6FF2E38AA89D}"/>
          </ac:spMkLst>
        </pc:spChg>
        <pc:spChg chg="add del mod topLvl">
          <ac:chgData name="jamie thompson" userId="52c7acb678a49785" providerId="LiveId" clId="{22830B5B-396C-453B-97AB-8D1E94E867C5}" dt="2018-11-28T15:09:22.820" v="1380" actId="478"/>
          <ac:spMkLst>
            <pc:docMk/>
            <pc:sldMk cId="1166697593" sldId="261"/>
            <ac:spMk id="64" creationId="{1207DF25-AFCA-4A58-9F77-DD3817FA5E41}"/>
          </ac:spMkLst>
        </pc:spChg>
        <pc:grpChg chg="add mod topLvl">
          <ac:chgData name="jamie thompson" userId="52c7acb678a49785" providerId="LiveId" clId="{22830B5B-396C-453B-97AB-8D1E94E867C5}" dt="2018-11-28T15:06:38.560" v="1279" actId="1076"/>
          <ac:grpSpMkLst>
            <pc:docMk/>
            <pc:sldMk cId="1166697593" sldId="261"/>
            <ac:grpSpMk id="13" creationId="{B91B4393-E815-4478-9595-8CE0D21C58CC}"/>
          </ac:grpSpMkLst>
        </pc:grpChg>
        <pc:grpChg chg="mod">
          <ac:chgData name="jamie thompson" userId="52c7acb678a49785" providerId="LiveId" clId="{22830B5B-396C-453B-97AB-8D1E94E867C5}" dt="2018-11-28T15:05:44.985" v="1269" actId="164"/>
          <ac:grpSpMkLst>
            <pc:docMk/>
            <pc:sldMk cId="1166697593" sldId="261"/>
            <ac:grpSpMk id="14" creationId="{D1A2B92F-74BF-42B3-9C50-F3100DD13422}"/>
          </ac:grpSpMkLst>
        </pc:grpChg>
        <pc:grpChg chg="add del">
          <ac:chgData name="jamie thompson" userId="52c7acb678a49785" providerId="LiveId" clId="{22830B5B-396C-453B-97AB-8D1E94E867C5}" dt="2018-11-28T14:57:05.980" v="1201"/>
          <ac:grpSpMkLst>
            <pc:docMk/>
            <pc:sldMk cId="1166697593" sldId="261"/>
            <ac:grpSpMk id="26" creationId="{6F582D48-0E42-4ED8-82F2-19D7BE4AA020}"/>
          </ac:grpSpMkLst>
        </pc:grpChg>
        <pc:grpChg chg="add del mod">
          <ac:chgData name="jamie thompson" userId="52c7acb678a49785" providerId="LiveId" clId="{22830B5B-396C-453B-97AB-8D1E94E867C5}" dt="2018-11-28T14:57:59.748" v="1211" actId="478"/>
          <ac:grpSpMkLst>
            <pc:docMk/>
            <pc:sldMk cId="1166697593" sldId="261"/>
            <ac:grpSpMk id="32" creationId="{BAC5BD9C-8B15-45D9-9FBD-9309A023279B}"/>
          </ac:grpSpMkLst>
        </pc:grpChg>
        <pc:grpChg chg="add del mod">
          <ac:chgData name="jamie thompson" userId="52c7acb678a49785" providerId="LiveId" clId="{22830B5B-396C-453B-97AB-8D1E94E867C5}" dt="2018-11-28T14:57:58.767" v="1210" actId="478"/>
          <ac:grpSpMkLst>
            <pc:docMk/>
            <pc:sldMk cId="1166697593" sldId="261"/>
            <ac:grpSpMk id="39" creationId="{79BAF79A-16BD-4596-BE56-4E8DCA8753D8}"/>
          </ac:grpSpMkLst>
        </pc:grpChg>
        <pc:grpChg chg="add del mod">
          <ac:chgData name="jamie thompson" userId="52c7acb678a49785" providerId="LiveId" clId="{22830B5B-396C-453B-97AB-8D1E94E867C5}" dt="2018-11-28T14:58:01.283" v="1213" actId="478"/>
          <ac:grpSpMkLst>
            <pc:docMk/>
            <pc:sldMk cId="1166697593" sldId="261"/>
            <ac:grpSpMk id="46" creationId="{61AC1A5F-DE0B-45B8-B4FD-24D86CE0CDDB}"/>
          </ac:grpSpMkLst>
        </pc:grpChg>
        <pc:grpChg chg="add del mod">
          <ac:chgData name="jamie thompson" userId="52c7acb678a49785" providerId="LiveId" clId="{22830B5B-396C-453B-97AB-8D1E94E867C5}" dt="2018-11-28T14:58:00.490" v="1212" actId="478"/>
          <ac:grpSpMkLst>
            <pc:docMk/>
            <pc:sldMk cId="1166697593" sldId="261"/>
            <ac:grpSpMk id="53" creationId="{65E44FC8-B744-4590-9961-06EA16361928}"/>
          </ac:grpSpMkLst>
        </pc:grpChg>
        <pc:grpChg chg="add del mod">
          <ac:chgData name="jamie thompson" userId="52c7acb678a49785" providerId="LiveId" clId="{22830B5B-396C-453B-97AB-8D1E94E867C5}" dt="2018-11-28T15:05:44.985" v="1269" actId="164"/>
          <ac:grpSpMkLst>
            <pc:docMk/>
            <pc:sldMk cId="1166697593" sldId="261"/>
            <ac:grpSpMk id="60" creationId="{50F539FF-53F4-43AA-A757-515F5950540B}"/>
          </ac:grpSpMkLst>
        </pc:grpChg>
        <pc:grpChg chg="add del mod">
          <ac:chgData name="jamie thompson" userId="52c7acb678a49785" providerId="LiveId" clId="{22830B5B-396C-453B-97AB-8D1E94E867C5}" dt="2018-11-28T15:09:22.820" v="1380" actId="478"/>
          <ac:grpSpMkLst>
            <pc:docMk/>
            <pc:sldMk cId="1166697593" sldId="261"/>
            <ac:grpSpMk id="65" creationId="{C136B7D8-D20D-41F5-A5DD-CE16C5192B34}"/>
          </ac:grpSpMkLst>
        </pc:grpChg>
        <pc:picChg chg="add mod">
          <ac:chgData name="jamie thompson" userId="52c7acb678a49785" providerId="LiveId" clId="{22830B5B-396C-453B-97AB-8D1E94E867C5}" dt="2018-11-28T15:07:53.048" v="1292" actId="1076"/>
          <ac:picMkLst>
            <pc:docMk/>
            <pc:sldMk cId="1166697593" sldId="261"/>
            <ac:picMk id="5" creationId="{E0D65EFF-FA4D-453E-A35A-30D1335E9A1C}"/>
          </ac:picMkLst>
        </pc:picChg>
      </pc:sldChg>
      <pc:sldChg chg="add del">
        <pc:chgData name="jamie thompson" userId="52c7acb678a49785" providerId="LiveId" clId="{22830B5B-396C-453B-97AB-8D1E94E867C5}" dt="2018-11-28T12:13:35.494" v="1120" actId="2696"/>
        <pc:sldMkLst>
          <pc:docMk/>
          <pc:sldMk cId="2003417194" sldId="262"/>
        </pc:sldMkLst>
      </pc:sldChg>
      <pc:sldChg chg="addSp delSp modSp add addAnim delAnim modAnim">
        <pc:chgData name="jamie thompson" userId="52c7acb678a49785" providerId="LiveId" clId="{22830B5B-396C-453B-97AB-8D1E94E867C5}" dt="2018-11-28T15:14:03.672" v="1518" actId="1076"/>
        <pc:sldMkLst>
          <pc:docMk/>
          <pc:sldMk cId="739616479" sldId="263"/>
        </pc:sldMkLst>
        <pc:spChg chg="add mod">
          <ac:chgData name="jamie thompson" userId="52c7acb678a49785" providerId="LiveId" clId="{22830B5B-396C-453B-97AB-8D1E94E867C5}" dt="2018-11-28T14:46:47.520" v="1171" actId="1076"/>
          <ac:spMkLst>
            <pc:docMk/>
            <pc:sldMk cId="739616479" sldId="263"/>
            <ac:spMk id="7" creationId="{47007268-E073-4361-8E8C-BE0E55FC40A3}"/>
          </ac:spMkLst>
        </pc:spChg>
        <pc:spChg chg="add mod">
          <ac:chgData name="jamie thompson" userId="52c7acb678a49785" providerId="LiveId" clId="{22830B5B-396C-453B-97AB-8D1E94E867C5}" dt="2018-11-28T14:46:47.520" v="1171" actId="1076"/>
          <ac:spMkLst>
            <pc:docMk/>
            <pc:sldMk cId="739616479" sldId="263"/>
            <ac:spMk id="8" creationId="{FA14FA03-765F-431B-A7EC-DDDBC20744C0}"/>
          </ac:spMkLst>
        </pc:spChg>
        <pc:spChg chg="add mod">
          <ac:chgData name="jamie thompson" userId="52c7acb678a49785" providerId="LiveId" clId="{22830B5B-396C-453B-97AB-8D1E94E867C5}" dt="2018-11-28T14:46:47.520" v="1171" actId="1076"/>
          <ac:spMkLst>
            <pc:docMk/>
            <pc:sldMk cId="739616479" sldId="263"/>
            <ac:spMk id="9" creationId="{7EA4607B-3202-4281-A89C-544B4257C173}"/>
          </ac:spMkLst>
        </pc:spChg>
        <pc:spChg chg="add del mod">
          <ac:chgData name="jamie thompson" userId="52c7acb678a49785" providerId="LiveId" clId="{22830B5B-396C-453B-97AB-8D1E94E867C5}" dt="2018-11-28T14:46:47.520" v="1171" actId="1076"/>
          <ac:spMkLst>
            <pc:docMk/>
            <pc:sldMk cId="739616479" sldId="263"/>
            <ac:spMk id="10" creationId="{7DBFC20A-500A-431B-BCC9-E27131C04941}"/>
          </ac:spMkLst>
        </pc:spChg>
        <pc:spChg chg="add del mod">
          <ac:chgData name="jamie thompson" userId="52c7acb678a49785" providerId="LiveId" clId="{22830B5B-396C-453B-97AB-8D1E94E867C5}" dt="2018-11-28T15:13:50.208" v="1514" actId="1076"/>
          <ac:spMkLst>
            <pc:docMk/>
            <pc:sldMk cId="739616479" sldId="263"/>
            <ac:spMk id="11" creationId="{500B9250-3112-4F4B-9F2A-1E0ECB751F14}"/>
          </ac:spMkLst>
        </pc:spChg>
        <pc:spChg chg="add del mod">
          <ac:chgData name="jamie thompson" userId="52c7acb678a49785" providerId="LiveId" clId="{22830B5B-396C-453B-97AB-8D1E94E867C5}" dt="2018-11-28T14:46:23.435" v="1167"/>
          <ac:spMkLst>
            <pc:docMk/>
            <pc:sldMk cId="739616479" sldId="263"/>
            <ac:spMk id="12" creationId="{36006584-4CE2-4281-94FC-8D9173789FED}"/>
          </ac:spMkLst>
        </pc:spChg>
        <pc:spChg chg="add del mod">
          <ac:chgData name="jamie thompson" userId="52c7acb678a49785" providerId="LiveId" clId="{22830B5B-396C-453B-97AB-8D1E94E867C5}" dt="2018-11-28T15:13:56.864" v="1516" actId="1076"/>
          <ac:spMkLst>
            <pc:docMk/>
            <pc:sldMk cId="739616479" sldId="263"/>
            <ac:spMk id="37" creationId="{43707032-4BC7-477E-8787-47E27C35D5C0}"/>
          </ac:spMkLst>
        </pc:spChg>
        <pc:spChg chg="mod">
          <ac:chgData name="jamie thompson" userId="52c7acb678a49785" providerId="LiveId" clId="{22830B5B-396C-453B-97AB-8D1E94E867C5}" dt="2018-11-28T15:14:03.672" v="1518" actId="1076"/>
          <ac:spMkLst>
            <pc:docMk/>
            <pc:sldMk cId="739616479" sldId="263"/>
            <ac:spMk id="38" creationId="{6E0A7CAF-5104-4123-874D-28444E757B22}"/>
          </ac:spMkLst>
        </pc:spChg>
        <pc:picChg chg="add mod modCrop">
          <ac:chgData name="jamie thompson" userId="52c7acb678a49785" providerId="LiveId" clId="{22830B5B-396C-453B-97AB-8D1E94E867C5}" dt="2018-11-28T14:46:25.473" v="1169" actId="1076"/>
          <ac:picMkLst>
            <pc:docMk/>
            <pc:sldMk cId="739616479" sldId="263"/>
            <ac:picMk id="3" creationId="{E3F599E2-9B31-42BD-BE0E-4825D8276EEB}"/>
          </ac:picMkLst>
        </pc:picChg>
        <pc:picChg chg="del mod">
          <ac:chgData name="jamie thompson" userId="52c7acb678a49785" providerId="LiveId" clId="{22830B5B-396C-453B-97AB-8D1E94E867C5}" dt="2018-11-28T12:13:45.138" v="1133" actId="478"/>
          <ac:picMkLst>
            <pc:docMk/>
            <pc:sldMk cId="739616479" sldId="263"/>
            <ac:picMk id="5" creationId="{07D2C3A5-04BF-4931-A82E-B545F87A15CD}"/>
          </ac:picMkLst>
        </pc:picChg>
      </pc:sldChg>
      <pc:sldChg chg="addSp delSp add del">
        <pc:chgData name="jamie thompson" userId="52c7acb678a49785" providerId="LiveId" clId="{22830B5B-396C-453B-97AB-8D1E94E867C5}" dt="2018-11-28T15:25:44.555" v="2209" actId="2696"/>
        <pc:sldMkLst>
          <pc:docMk/>
          <pc:sldMk cId="2441690755" sldId="264"/>
        </pc:sldMkLst>
        <pc:spChg chg="del">
          <ac:chgData name="jamie thompson" userId="52c7acb678a49785" providerId="LiveId" clId="{22830B5B-396C-453B-97AB-8D1E94E867C5}" dt="2018-11-28T15:20:25.566" v="2043" actId="478"/>
          <ac:spMkLst>
            <pc:docMk/>
            <pc:sldMk cId="2441690755" sldId="264"/>
            <ac:spMk id="2" creationId="{2A4C7DAD-DA2B-4EA8-9531-20ED85BAF73F}"/>
          </ac:spMkLst>
        </pc:spChg>
        <pc:spChg chg="del">
          <ac:chgData name="jamie thompson" userId="52c7acb678a49785" providerId="LiveId" clId="{22830B5B-396C-453B-97AB-8D1E94E867C5}" dt="2018-11-28T15:20:24.629" v="2042" actId="478"/>
          <ac:spMkLst>
            <pc:docMk/>
            <pc:sldMk cId="2441690755" sldId="264"/>
            <ac:spMk id="3" creationId="{8633FF65-18B6-46D6-8ABF-121CC33EC1F9}"/>
          </ac:spMkLst>
        </pc:spChg>
        <pc:spChg chg="add del">
          <ac:chgData name="jamie thompson" userId="52c7acb678a49785" providerId="LiveId" clId="{22830B5B-396C-453B-97AB-8D1E94E867C5}" dt="2018-11-28T15:21:27.664" v="2045"/>
          <ac:spMkLst>
            <pc:docMk/>
            <pc:sldMk cId="2441690755" sldId="264"/>
            <ac:spMk id="4" creationId="{4F2224B0-F427-4E1F-AB30-8A414EA14679}"/>
          </ac:spMkLst>
        </pc:spChg>
      </pc:sldChg>
      <pc:sldChg chg="addSp delSp modSp add del">
        <pc:chgData name="jamie thompson" userId="52c7acb678a49785" providerId="LiveId" clId="{22830B5B-396C-453B-97AB-8D1E94E867C5}" dt="2018-11-28T15:29:18.340" v="2238" actId="2696"/>
        <pc:sldMkLst>
          <pc:docMk/>
          <pc:sldMk cId="319120833" sldId="265"/>
        </pc:sldMkLst>
        <pc:picChg chg="add mod">
          <ac:chgData name="jamie thompson" userId="52c7acb678a49785" providerId="LiveId" clId="{22830B5B-396C-453B-97AB-8D1E94E867C5}" dt="2018-11-28T15:26:20.496" v="2217" actId="14100"/>
          <ac:picMkLst>
            <pc:docMk/>
            <pc:sldMk cId="319120833" sldId="265"/>
            <ac:picMk id="3" creationId="{D8314FC1-1E8B-42F8-B3E2-80B6EAD9C428}"/>
          </ac:picMkLst>
        </pc:picChg>
        <pc:picChg chg="del">
          <ac:chgData name="jamie thompson" userId="52c7acb678a49785" providerId="LiveId" clId="{22830B5B-396C-453B-97AB-8D1E94E867C5}" dt="2018-11-28T15:25:49.856" v="2210" actId="478"/>
          <ac:picMkLst>
            <pc:docMk/>
            <pc:sldMk cId="319120833" sldId="265"/>
            <ac:picMk id="5" creationId="{07D2C3A5-04BF-4931-A82E-B545F87A15CD}"/>
          </ac:picMkLst>
        </pc:picChg>
      </pc:sldChg>
      <pc:sldChg chg="addSp delSp modSp add mod setBg setClrOvrMap delDesignElem">
        <pc:chgData name="jamie thompson" userId="52c7acb678a49785" providerId="LiveId" clId="{22830B5B-396C-453B-97AB-8D1E94E867C5}" dt="2018-11-28T16:14:04.313" v="2987" actId="14100"/>
        <pc:sldMkLst>
          <pc:docMk/>
          <pc:sldMk cId="406253047" sldId="266"/>
        </pc:sldMkLst>
        <pc:spChg chg="del">
          <ac:chgData name="jamie thompson" userId="52c7acb678a49785" providerId="LiveId" clId="{22830B5B-396C-453B-97AB-8D1E94E867C5}" dt="2018-11-28T15:27:24.844" v="2220"/>
          <ac:spMkLst>
            <pc:docMk/>
            <pc:sldMk cId="406253047" sldId="266"/>
            <ac:spMk id="2" creationId="{BF468373-B8E3-4E38-ACEF-3D6C8B303C2F}"/>
          </ac:spMkLst>
        </pc:spChg>
        <pc:spChg chg="del">
          <ac:chgData name="jamie thompson" userId="52c7acb678a49785" providerId="LiveId" clId="{22830B5B-396C-453B-97AB-8D1E94E867C5}" dt="2018-11-28T15:27:24.844" v="2220"/>
          <ac:spMkLst>
            <pc:docMk/>
            <pc:sldMk cId="406253047" sldId="266"/>
            <ac:spMk id="3" creationId="{3B07F869-0E9B-4875-AA52-15EDE1321A44}"/>
          </ac:spMkLst>
        </pc:spChg>
        <pc:spChg chg="add del mod">
          <ac:chgData name="jamie thompson" userId="52c7acb678a49785" providerId="LiveId" clId="{22830B5B-396C-453B-97AB-8D1E94E867C5}" dt="2018-11-28T15:27:38.690" v="2222" actId="478"/>
          <ac:spMkLst>
            <pc:docMk/>
            <pc:sldMk cId="406253047" sldId="266"/>
            <ac:spMk id="5" creationId="{B0F29931-D429-4F6F-B1DB-A5954AFD4479}"/>
          </ac:spMkLst>
        </pc:spChg>
        <pc:spChg chg="add del mod">
          <ac:chgData name="jamie thompson" userId="52c7acb678a49785" providerId="LiveId" clId="{22830B5B-396C-453B-97AB-8D1E94E867C5}" dt="2018-11-28T15:28:31.887" v="2231" actId="478"/>
          <ac:spMkLst>
            <pc:docMk/>
            <pc:sldMk cId="406253047" sldId="266"/>
            <ac:spMk id="6" creationId="{E451FE66-5EDF-4222-A5DA-5F7F6EF81EE1}"/>
          </ac:spMkLst>
        </pc:spChg>
        <pc:spChg chg="add del mod">
          <ac:chgData name="jamie thompson" userId="52c7acb678a49785" providerId="LiveId" clId="{22830B5B-396C-453B-97AB-8D1E94E867C5}" dt="2018-11-28T15:28:30.381" v="2230" actId="478"/>
          <ac:spMkLst>
            <pc:docMk/>
            <pc:sldMk cId="406253047" sldId="266"/>
            <ac:spMk id="7" creationId="{DD451D2E-2AB4-45FC-AF11-6A8FAF52E4FB}"/>
          </ac:spMkLst>
        </pc:spChg>
        <pc:spChg chg="add mod">
          <ac:chgData name="jamie thompson" userId="52c7acb678a49785" providerId="LiveId" clId="{22830B5B-396C-453B-97AB-8D1E94E867C5}" dt="2018-11-28T16:01:09.001" v="2269" actId="5793"/>
          <ac:spMkLst>
            <pc:docMk/>
            <pc:sldMk cId="406253047" sldId="266"/>
            <ac:spMk id="9" creationId="{0F89F9EA-B14D-47A9-A309-E736F66BBDC4}"/>
          </ac:spMkLst>
        </pc:spChg>
        <pc:spChg chg="add del">
          <ac:chgData name="jamie thompson" userId="52c7acb678a49785" providerId="LiveId" clId="{22830B5B-396C-453B-97AB-8D1E94E867C5}" dt="2018-11-28T15:28:58.595" v="2236"/>
          <ac:spMkLst>
            <pc:docMk/>
            <pc:sldMk cId="406253047" sldId="266"/>
            <ac:spMk id="12" creationId="{1DB7C82F-AB7E-4F0C-B829-FA1B9C415180}"/>
          </ac:spMkLst>
        </pc:spChg>
        <pc:spChg chg="add del">
          <ac:chgData name="jamie thompson" userId="52c7acb678a49785" providerId="LiveId" clId="{22830B5B-396C-453B-97AB-8D1E94E867C5}" dt="2018-11-28T16:12:02.022" v="2623"/>
          <ac:spMkLst>
            <pc:docMk/>
            <pc:sldMk cId="406253047" sldId="266"/>
            <ac:spMk id="13" creationId="{57EF8CB8-77B2-4948-89DC-C04D6819AAF0}"/>
          </ac:spMkLst>
        </pc:spChg>
        <pc:spChg chg="add del">
          <ac:chgData name="jamie thompson" userId="52c7acb678a49785" providerId="LiveId" clId="{22830B5B-396C-453B-97AB-8D1E94E867C5}" dt="2018-11-28T16:12:02.022" v="2623"/>
          <ac:spMkLst>
            <pc:docMk/>
            <pc:sldMk cId="406253047" sldId="266"/>
            <ac:spMk id="14" creationId="{3C9758EB-9DB4-4362-A2D6-034DEF290B0A}"/>
          </ac:spMkLst>
        </pc:spChg>
        <pc:spChg chg="add del">
          <ac:chgData name="jamie thompson" userId="52c7acb678a49785" providerId="LiveId" clId="{22830B5B-396C-453B-97AB-8D1E94E867C5}" dt="2018-11-28T16:12:02.022" v="2623"/>
          <ac:spMkLst>
            <pc:docMk/>
            <pc:sldMk cId="406253047" sldId="266"/>
            <ac:spMk id="15" creationId="{7577BCD5-E1C3-4CF3-8255-B51EFCC45478}"/>
          </ac:spMkLst>
        </pc:spChg>
        <pc:spChg chg="add del">
          <ac:chgData name="jamie thompson" userId="52c7acb678a49785" providerId="LiveId" clId="{22830B5B-396C-453B-97AB-8D1E94E867C5}" dt="2018-11-28T16:12:02.022" v="2623"/>
          <ac:spMkLst>
            <pc:docMk/>
            <pc:sldMk cId="406253047" sldId="266"/>
            <ac:spMk id="16" creationId="{9C79F75B-B9E7-4506-BEBE-1FD5C898747B}"/>
          </ac:spMkLst>
        </pc:spChg>
        <pc:spChg chg="add del">
          <ac:chgData name="jamie thompson" userId="52c7acb678a49785" providerId="LiveId" clId="{22830B5B-396C-453B-97AB-8D1E94E867C5}" dt="2018-11-28T16:12:02.022" v="2623"/>
          <ac:spMkLst>
            <pc:docMk/>
            <pc:sldMk cId="406253047" sldId="266"/>
            <ac:spMk id="17" creationId="{34762E08-FB46-4E2F-9E66-95A0250126C1}"/>
          </ac:spMkLst>
        </pc:spChg>
        <pc:spChg chg="add del">
          <ac:chgData name="jamie thompson" userId="52c7acb678a49785" providerId="LiveId" clId="{22830B5B-396C-453B-97AB-8D1E94E867C5}" dt="2018-11-28T16:12:02.022" v="2623"/>
          <ac:spMkLst>
            <pc:docMk/>
            <pc:sldMk cId="406253047" sldId="266"/>
            <ac:spMk id="18" creationId="{7C528396-1CE1-4F3A-909C-BFED58EC5D19}"/>
          </ac:spMkLst>
        </pc:spChg>
        <pc:spChg chg="add del">
          <ac:chgData name="jamie thompson" userId="52c7acb678a49785" providerId="LiveId" clId="{22830B5B-396C-453B-97AB-8D1E94E867C5}" dt="2018-11-28T16:12:02.022" v="2623"/>
          <ac:spMkLst>
            <pc:docMk/>
            <pc:sldMk cId="406253047" sldId="266"/>
            <ac:spMk id="26" creationId="{609FBF05-6B6A-43F3-8257-BD2B3F01652F}"/>
          </ac:spMkLst>
        </pc:spChg>
        <pc:spChg chg="add del">
          <ac:chgData name="jamie thompson" userId="52c7acb678a49785" providerId="LiveId" clId="{22830B5B-396C-453B-97AB-8D1E94E867C5}" dt="2018-11-28T16:12:02.022" v="2623"/>
          <ac:spMkLst>
            <pc:docMk/>
            <pc:sldMk cId="406253047" sldId="266"/>
            <ac:spMk id="27" creationId="{3BA4600A-7CA3-4F00-BDA9-85C2AFE6E978}"/>
          </ac:spMkLst>
        </pc:spChg>
        <pc:spChg chg="add mod">
          <ac:chgData name="jamie thompson" userId="52c7acb678a49785" providerId="LiveId" clId="{22830B5B-396C-453B-97AB-8D1E94E867C5}" dt="2018-11-28T16:14:04.313" v="2987" actId="14100"/>
          <ac:spMkLst>
            <pc:docMk/>
            <pc:sldMk cId="406253047" sldId="266"/>
            <ac:spMk id="28" creationId="{4468E756-FF69-4FA4-A2EC-0067BB3B40BB}"/>
          </ac:spMkLst>
        </pc:spChg>
        <pc:spChg chg="add">
          <ac:chgData name="jamie thompson" userId="52c7acb678a49785" providerId="LiveId" clId="{22830B5B-396C-453B-97AB-8D1E94E867C5}" dt="2018-11-28T16:12:10.598" v="2624"/>
          <ac:spMkLst>
            <pc:docMk/>
            <pc:sldMk cId="406253047" sldId="266"/>
            <ac:spMk id="29" creationId="{5107FD7F-6CE5-4D28-A61B-FA9B0A5CFEA3}"/>
          </ac:spMkLst>
        </pc:spChg>
        <pc:spChg chg="add">
          <ac:chgData name="jamie thompson" userId="52c7acb678a49785" providerId="LiveId" clId="{22830B5B-396C-453B-97AB-8D1E94E867C5}" dt="2018-11-28T16:12:10.598" v="2624"/>
          <ac:spMkLst>
            <pc:docMk/>
            <pc:sldMk cId="406253047" sldId="266"/>
            <ac:spMk id="30" creationId="{19D65B66-DA0C-415A-946C-02F77347FCC5}"/>
          </ac:spMkLst>
        </pc:spChg>
        <pc:spChg chg="add">
          <ac:chgData name="jamie thompson" userId="52c7acb678a49785" providerId="LiveId" clId="{22830B5B-396C-453B-97AB-8D1E94E867C5}" dt="2018-11-28T16:12:10.598" v="2624"/>
          <ac:spMkLst>
            <pc:docMk/>
            <pc:sldMk cId="406253047" sldId="266"/>
            <ac:spMk id="31" creationId="{BC9160B3-1263-440A-A5BF-29E1E632D598}"/>
          </ac:spMkLst>
        </pc:spChg>
        <pc:spChg chg="add">
          <ac:chgData name="jamie thompson" userId="52c7acb678a49785" providerId="LiveId" clId="{22830B5B-396C-453B-97AB-8D1E94E867C5}" dt="2018-11-28T16:12:10.598" v="2624"/>
          <ac:spMkLst>
            <pc:docMk/>
            <pc:sldMk cId="406253047" sldId="266"/>
            <ac:spMk id="32" creationId="{7E7FB53E-CAF1-43DE-A7D8-37CCF030B22D}"/>
          </ac:spMkLst>
        </pc:spChg>
        <pc:spChg chg="add">
          <ac:chgData name="jamie thompson" userId="52c7acb678a49785" providerId="LiveId" clId="{22830B5B-396C-453B-97AB-8D1E94E867C5}" dt="2018-11-28T16:12:10.598" v="2624"/>
          <ac:spMkLst>
            <pc:docMk/>
            <pc:sldMk cId="406253047" sldId="266"/>
            <ac:spMk id="33" creationId="{41B57B31-A8AF-4AC1-9B9A-5B4A22639A7D}"/>
          </ac:spMkLst>
        </pc:spChg>
        <pc:spChg chg="add">
          <ac:chgData name="jamie thompson" userId="52c7acb678a49785" providerId="LiveId" clId="{22830B5B-396C-453B-97AB-8D1E94E867C5}" dt="2018-11-28T16:12:10.598" v="2624"/>
          <ac:spMkLst>
            <pc:docMk/>
            <pc:sldMk cId="406253047" sldId="266"/>
            <ac:spMk id="34" creationId="{26EA414D-851F-4D44-8D8E-1629D333A0F7}"/>
          </ac:spMkLst>
        </pc:spChg>
        <pc:spChg chg="add del">
          <ac:chgData name="jamie thompson" userId="52c7acb678a49785" providerId="LiveId" clId="{22830B5B-396C-453B-97AB-8D1E94E867C5}" dt="2018-11-28T16:12:20.753" v="2625" actId="478"/>
          <ac:spMkLst>
            <pc:docMk/>
            <pc:sldMk cId="406253047" sldId="266"/>
            <ac:spMk id="42" creationId="{64E43EDF-2522-48D6-9B73-6979CC803ECF}"/>
          </ac:spMkLst>
        </pc:spChg>
        <pc:spChg chg="add mod">
          <ac:chgData name="jamie thompson" userId="52c7acb678a49785" providerId="LiveId" clId="{22830B5B-396C-453B-97AB-8D1E94E867C5}" dt="2018-11-28T16:13:13.386" v="2788" actId="6549"/>
          <ac:spMkLst>
            <pc:docMk/>
            <pc:sldMk cId="406253047" sldId="266"/>
            <ac:spMk id="44" creationId="{7448DE78-B2D6-4883-8B80-40CF3A8AB6AE}"/>
          </ac:spMkLst>
        </pc:spChg>
        <pc:spChg chg="add mod">
          <ac:chgData name="jamie thompson" userId="52c7acb678a49785" providerId="LiveId" clId="{22830B5B-396C-453B-97AB-8D1E94E867C5}" dt="2018-11-28T16:13:56.029" v="2986" actId="20577"/>
          <ac:spMkLst>
            <pc:docMk/>
            <pc:sldMk cId="406253047" sldId="266"/>
            <ac:spMk id="45" creationId="{36F127BE-A096-4998-8967-2AF6983BD3DA}"/>
          </ac:spMkLst>
        </pc:spChg>
        <pc:grpChg chg="add del">
          <ac:chgData name="jamie thompson" userId="52c7acb678a49785" providerId="LiveId" clId="{22830B5B-396C-453B-97AB-8D1E94E867C5}" dt="2018-11-28T16:12:02.022" v="2623"/>
          <ac:grpSpMkLst>
            <pc:docMk/>
            <pc:sldMk cId="406253047" sldId="266"/>
            <ac:grpSpMk id="19" creationId="{2566FF1D-4D4B-4968-8CE8-3C7873E11DEE}"/>
          </ac:grpSpMkLst>
        </pc:grpChg>
        <pc:grpChg chg="add">
          <ac:chgData name="jamie thompson" userId="52c7acb678a49785" providerId="LiveId" clId="{22830B5B-396C-453B-97AB-8D1E94E867C5}" dt="2018-11-28T16:12:10.598" v="2624"/>
          <ac:grpSpMkLst>
            <pc:docMk/>
            <pc:sldMk cId="406253047" sldId="266"/>
            <ac:grpSpMk id="35" creationId="{AB5DF564-9307-42FD-A155-A5DC4FA83B9C}"/>
          </ac:grpSpMkLst>
        </pc:grpChg>
        <pc:picChg chg="add mod ord modCrop">
          <ac:chgData name="jamie thompson" userId="52c7acb678a49785" providerId="LiveId" clId="{22830B5B-396C-453B-97AB-8D1E94E867C5}" dt="2018-11-28T15:29:11.657" v="2237" actId="1076"/>
          <ac:picMkLst>
            <pc:docMk/>
            <pc:sldMk cId="406253047" sldId="266"/>
            <ac:picMk id="4" creationId="{59B1F013-35C9-458D-83FC-32B148ECB390}"/>
          </ac:picMkLst>
        </pc:picChg>
        <pc:cxnChg chg="add mod">
          <ac:chgData name="jamie thompson" userId="52c7acb678a49785" providerId="LiveId" clId="{22830B5B-396C-453B-97AB-8D1E94E867C5}" dt="2018-11-28T16:01:13.403" v="2270" actId="14100"/>
          <ac:cxnSpMkLst>
            <pc:docMk/>
            <pc:sldMk cId="406253047" sldId="266"/>
            <ac:cxnSpMk id="10" creationId="{2AFE2E7D-159C-462B-9238-3220B4898B51}"/>
          </ac:cxnSpMkLst>
        </pc:cxnChg>
        <pc:cxnChg chg="add mod">
          <ac:chgData name="jamie thompson" userId="52c7acb678a49785" providerId="LiveId" clId="{22830B5B-396C-453B-97AB-8D1E94E867C5}" dt="2018-11-28T16:12:28.935" v="2626" actId="14100"/>
          <ac:cxnSpMkLst>
            <pc:docMk/>
            <pc:sldMk cId="406253047" sldId="266"/>
            <ac:cxnSpMk id="43" creationId="{FFA39E39-37D2-466E-8188-3B99D85B8B5F}"/>
          </ac:cxnSpMkLst>
        </pc:cxnChg>
      </pc:sldChg>
      <pc:sldChg chg="delSp modSp add del ord">
        <pc:chgData name="jamie thompson" userId="52c7acb678a49785" providerId="LiveId" clId="{22830B5B-396C-453B-97AB-8D1E94E867C5}" dt="2018-11-28T16:14:49.251" v="3000" actId="2696"/>
        <pc:sldMkLst>
          <pc:docMk/>
          <pc:sldMk cId="2827372166" sldId="267"/>
        </pc:sldMkLst>
        <pc:spChg chg="del">
          <ac:chgData name="jamie thompson" userId="52c7acb678a49785" providerId="LiveId" clId="{22830B5B-396C-453B-97AB-8D1E94E867C5}" dt="2018-11-28T16:14:29.601" v="2992" actId="478"/>
          <ac:spMkLst>
            <pc:docMk/>
            <pc:sldMk cId="2827372166" sldId="267"/>
            <ac:spMk id="2" creationId="{A9D05CE1-A7AC-42A4-89BB-992CAA77254B}"/>
          </ac:spMkLst>
        </pc:spChg>
        <pc:spChg chg="mod">
          <ac:chgData name="jamie thompson" userId="52c7acb678a49785" providerId="LiveId" clId="{22830B5B-396C-453B-97AB-8D1E94E867C5}" dt="2018-11-28T16:14:38.473" v="2999" actId="1076"/>
          <ac:spMkLst>
            <pc:docMk/>
            <pc:sldMk cId="2827372166" sldId="267"/>
            <ac:spMk id="3" creationId="{732C8D95-4290-4B5C-B05B-6C1601255295}"/>
          </ac:spMkLst>
        </pc:spChg>
      </pc:sldChg>
      <pc:sldChg chg="del">
        <pc:chgData name="jamie thompson" userId="52c7acb678a49785" providerId="LiveId" clId="{22830B5B-396C-453B-97AB-8D1E94E867C5}" dt="2018-11-28T11:33:32.520" v="37" actId="2696"/>
        <pc:sldMkLst>
          <pc:docMk/>
          <pc:sldMk cId="1419412953" sldId="279"/>
        </pc:sldMkLst>
      </pc:sldChg>
      <pc:sldChg chg="del">
        <pc:chgData name="jamie thompson" userId="52c7acb678a49785" providerId="LiveId" clId="{22830B5B-396C-453B-97AB-8D1E94E867C5}" dt="2018-11-28T11:33:32.884" v="39" actId="2696"/>
        <pc:sldMkLst>
          <pc:docMk/>
          <pc:sldMk cId="159264673" sldId="1433"/>
        </pc:sldMkLst>
      </pc:sldChg>
      <pc:sldChg chg="del">
        <pc:chgData name="jamie thompson" userId="52c7acb678a49785" providerId="LiveId" clId="{22830B5B-396C-453B-97AB-8D1E94E867C5}" dt="2018-11-28T11:33:34.691" v="44" actId="2696"/>
        <pc:sldMkLst>
          <pc:docMk/>
          <pc:sldMk cId="2566709625" sldId="1434"/>
        </pc:sldMkLst>
      </pc:sldChg>
      <pc:sldChg chg="del">
        <pc:chgData name="jamie thompson" userId="52c7acb678a49785" providerId="LiveId" clId="{22830B5B-396C-453B-97AB-8D1E94E867C5}" dt="2018-11-28T11:33:34.027" v="43" actId="2696"/>
        <pc:sldMkLst>
          <pc:docMk/>
          <pc:sldMk cId="3634484789" sldId="1435"/>
        </pc:sldMkLst>
      </pc:sldChg>
      <pc:sldChg chg="del">
        <pc:chgData name="jamie thompson" userId="52c7acb678a49785" providerId="LiveId" clId="{22830B5B-396C-453B-97AB-8D1E94E867C5}" dt="2018-11-28T11:33:35.394" v="45" actId="2696"/>
        <pc:sldMkLst>
          <pc:docMk/>
          <pc:sldMk cId="287404292" sldId="1436"/>
        </pc:sldMkLst>
      </pc:sldChg>
      <pc:sldChg chg="del">
        <pc:chgData name="jamie thompson" userId="52c7acb678a49785" providerId="LiveId" clId="{22830B5B-396C-453B-97AB-8D1E94E867C5}" dt="2018-11-28T11:33:32.661" v="38" actId="2696"/>
        <pc:sldMkLst>
          <pc:docMk/>
          <pc:sldMk cId="572365075" sldId="1439"/>
        </pc:sldMkLst>
      </pc:sldChg>
      <pc:sldChg chg="del">
        <pc:chgData name="jamie thompson" userId="52c7acb678a49785" providerId="LiveId" clId="{22830B5B-396C-453B-97AB-8D1E94E867C5}" dt="2018-11-28T11:33:35.886" v="46" actId="2696"/>
        <pc:sldMkLst>
          <pc:docMk/>
          <pc:sldMk cId="3078835318" sldId="1441"/>
        </pc:sldMkLst>
      </pc:sldChg>
      <pc:sldChg chg="del">
        <pc:chgData name="jamie thompson" userId="52c7acb678a49785" providerId="LiveId" clId="{22830B5B-396C-453B-97AB-8D1E94E867C5}" dt="2018-11-28T11:33:33.302" v="41" actId="2696"/>
        <pc:sldMkLst>
          <pc:docMk/>
          <pc:sldMk cId="1633326564" sldId="1442"/>
        </pc:sldMkLst>
      </pc:sldChg>
      <pc:sldChg chg="del">
        <pc:chgData name="jamie thompson" userId="52c7acb678a49785" providerId="LiveId" clId="{22830B5B-396C-453B-97AB-8D1E94E867C5}" dt="2018-11-28T11:33:33.128" v="40" actId="2696"/>
        <pc:sldMkLst>
          <pc:docMk/>
          <pc:sldMk cId="4287639085" sldId="1443"/>
        </pc:sldMkLst>
      </pc:sldChg>
      <pc:sldChg chg="del">
        <pc:chgData name="jamie thompson" userId="52c7acb678a49785" providerId="LiveId" clId="{22830B5B-396C-453B-97AB-8D1E94E867C5}" dt="2018-11-28T11:33:33.451" v="42" actId="2696"/>
        <pc:sldMkLst>
          <pc:docMk/>
          <pc:sldMk cId="2022600689" sldId="1444"/>
        </pc:sldMkLst>
      </pc:sldChg>
      <pc:sldMasterChg chg="modSp">
        <pc:chgData name="jamie thompson" userId="52c7acb678a49785" providerId="LiveId" clId="{22830B5B-396C-453B-97AB-8D1E94E867C5}" dt="2018-11-29T10:37:08.343" v="3048" actId="404"/>
        <pc:sldMasterMkLst>
          <pc:docMk/>
          <pc:sldMasterMk cId="2475371272" sldId="2147483660"/>
        </pc:sldMasterMkLst>
        <pc:spChg chg="mod">
          <ac:chgData name="jamie thompson" userId="52c7acb678a49785" providerId="LiveId" clId="{22830B5B-396C-453B-97AB-8D1E94E867C5}" dt="2018-11-29T10:37:08.343" v="3048" actId="404"/>
          <ac:spMkLst>
            <pc:docMk/>
            <pc:sldMasterMk cId="2475371272" sldId="2147483660"/>
            <ac:spMk id="5" creationId="{00000000-0000-0000-0000-000000000000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9D905-CC5D-44A9-BF1B-8235E3AB640D}" type="datetimeFigureOut">
              <a:rPr lang="en-GB" smtClean="0"/>
              <a:pPr/>
              <a:t>23/08/2021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B1301-6057-484E-BFA1-A969E1BEEB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90537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Room Setup:</a:t>
            </a:r>
          </a:p>
          <a:p>
            <a:endParaRPr lang="en-GB" dirty="0"/>
          </a:p>
          <a:p>
            <a:r>
              <a:rPr lang="en-GB" dirty="0"/>
              <a:t>Each table 1/3 bag of MTa Insights. </a:t>
            </a:r>
          </a:p>
          <a:p>
            <a:r>
              <a:rPr lang="en-GB" dirty="0"/>
              <a:t>Worksheets 10 per table</a:t>
            </a:r>
          </a:p>
          <a:p>
            <a:r>
              <a:rPr lang="en-GB" dirty="0"/>
              <a:t>Instructions on how to pack the bags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Hello! </a:t>
            </a:r>
          </a:p>
          <a:p>
            <a:endParaRPr lang="en-GB" dirty="0"/>
          </a:p>
          <a:p>
            <a:r>
              <a:rPr lang="en-GB" dirty="0"/>
              <a:t>Good morning. Good morning.</a:t>
            </a:r>
          </a:p>
          <a:p>
            <a:endParaRPr lang="en-GB" dirty="0"/>
          </a:p>
          <a:p>
            <a:r>
              <a:rPr lang="en-GB" dirty="0"/>
              <a:t>How are we all feeling this morning? Terrific? Brilliant? Hung over?</a:t>
            </a:r>
          </a:p>
          <a:p>
            <a:endParaRPr lang="en-GB" dirty="0"/>
          </a:p>
          <a:p>
            <a:r>
              <a:rPr lang="en-GB" dirty="0"/>
              <a:t>Welcome everyone. I’m Jamie from MTa, and I’m [Joe].  </a:t>
            </a:r>
          </a:p>
          <a:p>
            <a:endParaRPr lang="en-GB" dirty="0"/>
          </a:p>
          <a:p>
            <a:r>
              <a:rPr lang="en-GB" dirty="0"/>
              <a:t>So, ladies and gentlemen. This is </a:t>
            </a:r>
            <a:r>
              <a:rPr lang="en-GB" dirty="0" err="1"/>
              <a:t>innogiser</a:t>
            </a:r>
            <a:r>
              <a:rPr lang="en-GB" dirty="0"/>
              <a:t> session, which means we’d like to get you involved in activities, discussion and most importantly exercise your grey matter. No matter how fragile that grey matter may be feeling this morning.</a:t>
            </a:r>
          </a:p>
          <a:p>
            <a:endParaRPr lang="en-GB" dirty="0"/>
          </a:p>
          <a:p>
            <a:r>
              <a:rPr lang="en-GB" dirty="0"/>
              <a:t>If you’ve come for 75 minutes of </a:t>
            </a:r>
            <a:r>
              <a:rPr lang="en-GB" dirty="0" err="1"/>
              <a:t>powerpoint</a:t>
            </a:r>
            <a:r>
              <a:rPr lang="en-GB" dirty="0"/>
              <a:t>, and a chance for the coffee to kick in now is your chance to escape.</a:t>
            </a:r>
          </a:p>
          <a:p>
            <a:endParaRPr lang="en-GB" dirty="0"/>
          </a:p>
          <a:p>
            <a:r>
              <a:rPr lang="en-GB" dirty="0"/>
              <a:t>I make an assumption that you’re here because you want to do experiential learning. I’d like to get a feel for who’s in the room.</a:t>
            </a:r>
          </a:p>
          <a:p>
            <a:endParaRPr lang="en-GB" dirty="0"/>
          </a:p>
          <a:p>
            <a:r>
              <a:rPr lang="en-GB" dirty="0"/>
              <a:t>Hands up? Who does experiential learning already? </a:t>
            </a:r>
          </a:p>
          <a:p>
            <a:endParaRPr lang="en-GB" dirty="0"/>
          </a:p>
          <a:p>
            <a:r>
              <a:rPr lang="en-GB" dirty="0"/>
              <a:t>Who feels they have the tools and capabilities to use experiential learning to break the ice?</a:t>
            </a:r>
          </a:p>
          <a:p>
            <a:endParaRPr lang="en-GB" dirty="0"/>
          </a:p>
          <a:p>
            <a:r>
              <a:rPr lang="en-GB" dirty="0"/>
              <a:t>What about helping your star graduates develop the behaviours of a high performing team? </a:t>
            </a:r>
          </a:p>
          <a:p>
            <a:endParaRPr lang="en-GB" dirty="0"/>
          </a:p>
          <a:p>
            <a:r>
              <a:rPr lang="en-GB" dirty="0"/>
              <a:t>What about driving behavioural change at senior levels?</a:t>
            </a:r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Lots of people use experiential learning. We’d expect that.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It’s well understood and proven at a theoretical level, but actually </a:t>
            </a:r>
            <a:r>
              <a:rPr lang="en-GB" dirty="0" err="1"/>
              <a:t>operationising</a:t>
            </a:r>
            <a:r>
              <a:rPr lang="en-GB" dirty="0"/>
              <a:t> it in a way that makes a business impact is something people find much </a:t>
            </a:r>
            <a:r>
              <a:rPr lang="en-GB" dirty="0" err="1"/>
              <a:t>much</a:t>
            </a:r>
            <a:r>
              <a:rPr lang="en-GB" dirty="0"/>
              <a:t> harder.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Especially in the areas that make the biggest difference, at more senior levels or with your rising stars.  And I hope this where this session will help.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047EF-BC51-41EA-94D8-6B482FFB69B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62782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CFD8-39FF-4624-8930-8FFFA1CB2BC2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9229-401C-4749-95DE-8DE8D51FCA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693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CFD8-39FF-4624-8930-8FFFA1CB2BC2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9229-401C-4749-95DE-8DE8D51FCA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1297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CFD8-39FF-4624-8930-8FFFA1CB2BC2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9229-401C-4749-95DE-8DE8D51FCA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210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CFD8-39FF-4624-8930-8FFFA1CB2BC2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9229-401C-4749-95DE-8DE8D51FCA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181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CFD8-39FF-4624-8930-8FFFA1CB2BC2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9229-401C-4749-95DE-8DE8D51FCA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877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CFD8-39FF-4624-8930-8FFFA1CB2BC2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9229-401C-4749-95DE-8DE8D51FCA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3973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CFD8-39FF-4624-8930-8FFFA1CB2BC2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9229-401C-4749-95DE-8DE8D51FCA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5887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CFD8-39FF-4624-8930-8FFFA1CB2BC2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9229-401C-4749-95DE-8DE8D51FCA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5544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CFD8-39FF-4624-8930-8FFFA1CB2BC2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9229-401C-4749-95DE-8DE8D51FCA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086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CFD8-39FF-4624-8930-8FFFA1CB2BC2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9229-401C-4749-95DE-8DE8D51FCA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1382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CFD8-39FF-4624-8930-8FFFA1CB2BC2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9229-401C-4749-95DE-8DE8D51FCA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2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FCFD8-39FF-4624-8930-8FFFA1CB2BC2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MTa Learning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89229-401C-4749-95DE-8DE8D51FCAE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36F67BE3-9C37-473C-B759-88EE2A69E2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5414" y="0"/>
            <a:ext cx="12181172" cy="14536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75371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nsplash.com/photos/_H7p-RZUVo4" TargetMode="External"/><Relationship Id="rId2" Type="http://schemas.openxmlformats.org/officeDocument/2006/relationships/hyperlink" Target="https://unsplash.com/photos/J1FBR-U0cG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nsplash.com/photos/B7N0IjiIJYo" TargetMode="External"/><Relationship Id="rId5" Type="http://schemas.openxmlformats.org/officeDocument/2006/relationships/hyperlink" Target="https://unsplash.com/photos/tWp0VSlSdMI" TargetMode="External"/><Relationship Id="rId4" Type="http://schemas.openxmlformats.org/officeDocument/2006/relationships/hyperlink" Target="https://unsplash.com/photos/kn-UmDZQDj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xavi-cabrera-kn-UmDZQDjM-unsplash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0" y="1371599"/>
            <a:ext cx="12192000" cy="548640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655905BF-2C6F-47E5-826F-90CCCCC46D71}"/>
              </a:ext>
            </a:extLst>
          </p:cNvPr>
          <p:cNvGrpSpPr/>
          <p:nvPr/>
        </p:nvGrpSpPr>
        <p:grpSpPr>
          <a:xfrm>
            <a:off x="340895" y="1592900"/>
            <a:ext cx="10515600" cy="976043"/>
            <a:chOff x="246647" y="1701542"/>
            <a:chExt cx="10515600" cy="976043"/>
          </a:xfrm>
          <a:solidFill>
            <a:srgbClr val="F8F8F8"/>
          </a:solidFill>
        </p:grpSpPr>
        <p:sp>
          <p:nvSpPr>
            <p:cNvPr id="5" name="Rectangle 4"/>
            <p:cNvSpPr/>
            <p:nvPr/>
          </p:nvSpPr>
          <p:spPr>
            <a:xfrm>
              <a:off x="246647" y="1701542"/>
              <a:ext cx="9939344" cy="9760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highlight>
                  <a:srgbClr val="CCCCCC"/>
                </a:highlight>
              </a:endParaRPr>
            </a:p>
          </p:txBody>
        </p:sp>
        <p:sp>
          <p:nvSpPr>
            <p:cNvPr id="6" name="Title 1">
              <a:extLst>
                <a:ext uri="{FF2B5EF4-FFF2-40B4-BE49-F238E27FC236}">
                  <a16:creationId xmlns="" xmlns:a16="http://schemas.microsoft.com/office/drawing/2014/main" id="{798A2C2C-BA92-494B-972F-06152B15CD54}"/>
                </a:ext>
              </a:extLst>
            </p:cNvPr>
            <p:cNvSpPr txBox="1">
              <a:spLocks/>
            </p:cNvSpPr>
            <p:nvPr/>
          </p:nvSpPr>
          <p:spPr>
            <a:xfrm>
              <a:off x="246647" y="1790822"/>
              <a:ext cx="10515600" cy="797482"/>
            </a:xfrm>
            <a:prstGeom prst="rect">
              <a:avLst/>
            </a:prstGeom>
            <a:grpFill/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Lego Challenge</a:t>
              </a:r>
              <a:endParaRPr lang="en-GB" sz="4800" b="1" dirty="0">
                <a:solidFill>
                  <a:schemeClr val="tx1">
                    <a:lumMod val="50000"/>
                  </a:schemeClr>
                </a:solidFill>
                <a:latin typeface="+mn-lt"/>
              </a:endParaRPr>
            </a:p>
          </p:txBody>
        </p:sp>
      </p:grp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D4188139-105B-4BDE-B8C1-B16EAA755283}"/>
              </a:ext>
            </a:extLst>
          </p:cNvPr>
          <p:cNvSpPr txBox="1">
            <a:spLocks/>
          </p:cNvSpPr>
          <p:nvPr/>
        </p:nvSpPr>
        <p:spPr>
          <a:xfrm>
            <a:off x="340895" y="6204743"/>
            <a:ext cx="10515600" cy="7974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8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3570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rc 31">
            <a:extLst>
              <a:ext uri="{FF2B5EF4-FFF2-40B4-BE49-F238E27FC236}">
                <a16:creationId xmlns="" xmlns:a16="http://schemas.microsoft.com/office/drawing/2014/main" id="{7C4BA59C-2084-4A1F-B58A-BA6943C62C0B}"/>
              </a:ext>
            </a:extLst>
          </p:cNvPr>
          <p:cNvSpPr/>
          <p:nvPr/>
        </p:nvSpPr>
        <p:spPr>
          <a:xfrm rot="10800000">
            <a:off x="411316" y="-7222131"/>
            <a:ext cx="18437538" cy="18439200"/>
          </a:xfrm>
          <a:prstGeom prst="arc">
            <a:avLst>
              <a:gd name="adj1" fmla="val 20356932"/>
              <a:gd name="adj2" fmla="val 21334023"/>
            </a:avLst>
          </a:prstGeom>
          <a:ln w="19050"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Oval 32">
            <a:extLst>
              <a:ext uri="{FF2B5EF4-FFF2-40B4-BE49-F238E27FC236}">
                <a16:creationId xmlns="" xmlns:a16="http://schemas.microsoft.com/office/drawing/2014/main" id="{A4E7F79B-1418-4C76-9AA8-CC91197490DD}"/>
              </a:ext>
            </a:extLst>
          </p:cNvPr>
          <p:cNvSpPr/>
          <p:nvPr/>
        </p:nvSpPr>
        <p:spPr>
          <a:xfrm>
            <a:off x="313945" y="3030435"/>
            <a:ext cx="343916" cy="343916"/>
          </a:xfrm>
          <a:prstGeom prst="ellipse">
            <a:avLst/>
          </a:prstGeom>
          <a:solidFill>
            <a:srgbClr val="FFFFFF"/>
          </a:solidFill>
          <a:ln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Oval 33">
            <a:extLst>
              <a:ext uri="{FF2B5EF4-FFF2-40B4-BE49-F238E27FC236}">
                <a16:creationId xmlns="" xmlns:a16="http://schemas.microsoft.com/office/drawing/2014/main" id="{5B98AA65-096B-462C-852B-4DCFF7D2B0B0}"/>
              </a:ext>
            </a:extLst>
          </p:cNvPr>
          <p:cNvSpPr/>
          <p:nvPr/>
        </p:nvSpPr>
        <p:spPr>
          <a:xfrm>
            <a:off x="378903" y="3272870"/>
            <a:ext cx="36000" cy="36000"/>
          </a:xfrm>
          <a:prstGeom prst="ellipse">
            <a:avLst/>
          </a:prstGeom>
          <a:solidFill>
            <a:srgbClr val="FFFFFF"/>
          </a:solidFill>
          <a:ln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Oval 34">
            <a:extLst>
              <a:ext uri="{FF2B5EF4-FFF2-40B4-BE49-F238E27FC236}">
                <a16:creationId xmlns="" xmlns:a16="http://schemas.microsoft.com/office/drawing/2014/main" id="{CFF8D77C-8350-4782-BDD5-C5003549996F}"/>
              </a:ext>
            </a:extLst>
          </p:cNvPr>
          <p:cNvSpPr/>
          <p:nvPr/>
        </p:nvSpPr>
        <p:spPr>
          <a:xfrm>
            <a:off x="420810" y="3137300"/>
            <a:ext cx="130185" cy="130185"/>
          </a:xfrm>
          <a:prstGeom prst="ellipse">
            <a:avLst/>
          </a:prstGeom>
          <a:solidFill>
            <a:srgbClr val="FFFFFF"/>
          </a:solidFill>
          <a:ln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Oval 35">
            <a:extLst>
              <a:ext uri="{FF2B5EF4-FFF2-40B4-BE49-F238E27FC236}">
                <a16:creationId xmlns="" xmlns:a16="http://schemas.microsoft.com/office/drawing/2014/main" id="{CBBE8284-8581-4DC6-A1C0-29F16938FA84}"/>
              </a:ext>
            </a:extLst>
          </p:cNvPr>
          <p:cNvSpPr/>
          <p:nvPr/>
        </p:nvSpPr>
        <p:spPr>
          <a:xfrm>
            <a:off x="555418" y="3272870"/>
            <a:ext cx="36000" cy="36000"/>
          </a:xfrm>
          <a:prstGeom prst="ellipse">
            <a:avLst/>
          </a:prstGeom>
          <a:solidFill>
            <a:srgbClr val="FFFFFF"/>
          </a:solidFill>
          <a:ln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80A6DE4F-A6A7-4C74-A3CE-428F553A5EF0}"/>
              </a:ext>
            </a:extLst>
          </p:cNvPr>
          <p:cNvSpPr/>
          <p:nvPr/>
        </p:nvSpPr>
        <p:spPr>
          <a:xfrm>
            <a:off x="376522" y="3101300"/>
            <a:ext cx="36000" cy="36000"/>
          </a:xfrm>
          <a:prstGeom prst="ellipse">
            <a:avLst/>
          </a:prstGeom>
          <a:solidFill>
            <a:srgbClr val="D3B84D"/>
          </a:solidFill>
          <a:ln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Oval 37">
            <a:extLst>
              <a:ext uri="{FF2B5EF4-FFF2-40B4-BE49-F238E27FC236}">
                <a16:creationId xmlns="" xmlns:a16="http://schemas.microsoft.com/office/drawing/2014/main" id="{C9075ECB-5B76-4FDB-BD88-2ACB02CA1B42}"/>
              </a:ext>
            </a:extLst>
          </p:cNvPr>
          <p:cNvSpPr/>
          <p:nvPr/>
        </p:nvSpPr>
        <p:spPr>
          <a:xfrm>
            <a:off x="555418" y="3098379"/>
            <a:ext cx="36000" cy="36000"/>
          </a:xfrm>
          <a:prstGeom prst="ellipse">
            <a:avLst/>
          </a:prstGeom>
          <a:solidFill>
            <a:srgbClr val="FFFFFF"/>
          </a:solidFill>
          <a:ln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39" name="Group 38">
            <a:extLst>
              <a:ext uri="{FF2B5EF4-FFF2-40B4-BE49-F238E27FC236}">
                <a16:creationId xmlns="" xmlns:a16="http://schemas.microsoft.com/office/drawing/2014/main" id="{D4A4004E-653C-49AC-B08E-CE81C127E6BE}"/>
              </a:ext>
            </a:extLst>
          </p:cNvPr>
          <p:cNvGrpSpPr/>
          <p:nvPr/>
        </p:nvGrpSpPr>
        <p:grpSpPr>
          <a:xfrm>
            <a:off x="645362" y="4516231"/>
            <a:ext cx="343916" cy="343916"/>
            <a:chOff x="452058" y="3790054"/>
            <a:chExt cx="343916" cy="343916"/>
          </a:xfrm>
        </p:grpSpPr>
        <p:sp>
          <p:nvSpPr>
            <p:cNvPr id="54" name="Oval 53">
              <a:extLst>
                <a:ext uri="{FF2B5EF4-FFF2-40B4-BE49-F238E27FC236}">
                  <a16:creationId xmlns="" xmlns:a16="http://schemas.microsoft.com/office/drawing/2014/main" id="{C85C63EE-322D-4EC8-AA91-2758D5FDC5DC}"/>
                </a:ext>
              </a:extLst>
            </p:cNvPr>
            <p:cNvSpPr/>
            <p:nvPr/>
          </p:nvSpPr>
          <p:spPr>
            <a:xfrm>
              <a:off x="452058" y="3790054"/>
              <a:ext cx="343916" cy="343916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bg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5" name="Oval 54">
              <a:extLst>
                <a:ext uri="{FF2B5EF4-FFF2-40B4-BE49-F238E27FC236}">
                  <a16:creationId xmlns="" xmlns:a16="http://schemas.microsoft.com/office/drawing/2014/main" id="{A42544B0-8E27-46C5-B8E7-CFC23777D93E}"/>
                </a:ext>
              </a:extLst>
            </p:cNvPr>
            <p:cNvSpPr/>
            <p:nvPr/>
          </p:nvSpPr>
          <p:spPr>
            <a:xfrm>
              <a:off x="517016" y="403248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bg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6" name="Oval 55">
              <a:extLst>
                <a:ext uri="{FF2B5EF4-FFF2-40B4-BE49-F238E27FC236}">
                  <a16:creationId xmlns="" xmlns:a16="http://schemas.microsoft.com/office/drawing/2014/main" id="{FFD0F7D3-0F37-45D0-B688-C4467A49B947}"/>
                </a:ext>
              </a:extLst>
            </p:cNvPr>
            <p:cNvSpPr/>
            <p:nvPr/>
          </p:nvSpPr>
          <p:spPr>
            <a:xfrm>
              <a:off x="558923" y="3896919"/>
              <a:ext cx="130185" cy="130185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bg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7" name="Oval 56">
              <a:extLst>
                <a:ext uri="{FF2B5EF4-FFF2-40B4-BE49-F238E27FC236}">
                  <a16:creationId xmlns="" xmlns:a16="http://schemas.microsoft.com/office/drawing/2014/main" id="{34F212E9-4032-42F9-AEC5-EE170C787A60}"/>
                </a:ext>
              </a:extLst>
            </p:cNvPr>
            <p:cNvSpPr/>
            <p:nvPr/>
          </p:nvSpPr>
          <p:spPr>
            <a:xfrm>
              <a:off x="693531" y="403248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bg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="" xmlns:a16="http://schemas.microsoft.com/office/drawing/2014/main" id="{E14DC4EF-FE4B-46E9-8687-AE6418F0FFEA}"/>
                </a:ext>
              </a:extLst>
            </p:cNvPr>
            <p:cNvSpPr/>
            <p:nvPr/>
          </p:nvSpPr>
          <p:spPr>
            <a:xfrm>
              <a:off x="514635" y="3860919"/>
              <a:ext cx="36000" cy="360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bg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="" xmlns:a16="http://schemas.microsoft.com/office/drawing/2014/main" id="{1A1823B0-55C7-4CCC-BF29-0F2D01BC5C59}"/>
                </a:ext>
              </a:extLst>
            </p:cNvPr>
            <p:cNvSpPr/>
            <p:nvPr/>
          </p:nvSpPr>
          <p:spPr>
            <a:xfrm>
              <a:off x="693531" y="3857998"/>
              <a:ext cx="36000" cy="360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bg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8CBFA2D4-7544-485E-9B53-2448D4B917D5}"/>
              </a:ext>
            </a:extLst>
          </p:cNvPr>
          <p:cNvSpPr/>
          <p:nvPr/>
        </p:nvSpPr>
        <p:spPr>
          <a:xfrm>
            <a:off x="264776" y="1946669"/>
            <a:ext cx="49339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A Competition Between Teams…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="" xmlns:a16="http://schemas.microsoft.com/office/drawing/2014/main" id="{2CA3978A-B0C3-4F6A-BE6D-EF8EE0AC85CB}"/>
              </a:ext>
            </a:extLst>
          </p:cNvPr>
          <p:cNvCxnSpPr/>
          <p:nvPr/>
        </p:nvCxnSpPr>
        <p:spPr>
          <a:xfrm>
            <a:off x="424251" y="2427624"/>
            <a:ext cx="440055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9E98E89D-DCCD-4D19-A144-E6AD5E77FBF8}"/>
              </a:ext>
            </a:extLst>
          </p:cNvPr>
          <p:cNvSpPr txBox="1"/>
          <p:nvPr/>
        </p:nvSpPr>
        <p:spPr>
          <a:xfrm>
            <a:off x="817320" y="2712324"/>
            <a:ext cx="5217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999999">
                    <a:lumMod val="50000"/>
                  </a:srgbClr>
                </a:solidFill>
                <a:effectLst/>
                <a:uLnTx/>
                <a:uFillTx/>
              </a:rPr>
              <a:t>The winning team will be the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>
                    <a:lumMod val="50000"/>
                  </a:srgbClr>
                </a:solidFill>
                <a:effectLst/>
                <a:uLnTx/>
                <a:uFillTx/>
              </a:rPr>
              <a:t>model which</a:t>
            </a: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rgbClr val="999999">
                    <a:lumMod val="50000"/>
                  </a:srgbClr>
                </a:solidFill>
                <a:effectLst/>
                <a:uLnTx/>
                <a:uFillTx/>
              </a:rPr>
              <a:t> matches best with the target diagram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999999">
                  <a:lumMod val="50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F8E54972-210F-4DD6-910C-3E75C46F4350}"/>
              </a:ext>
            </a:extLst>
          </p:cNvPr>
          <p:cNvSpPr txBox="1"/>
          <p:nvPr/>
        </p:nvSpPr>
        <p:spPr>
          <a:xfrm>
            <a:off x="1109291" y="4334245"/>
            <a:ext cx="5217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999999">
                    <a:lumMod val="50000"/>
                  </a:srgbClr>
                </a:solidFill>
                <a:effectLst/>
                <a:uLnTx/>
                <a:uFillTx/>
              </a:rPr>
              <a:t>After the task you will be asked to think about how you and your team worked</a:t>
            </a:r>
          </a:p>
        </p:txBody>
      </p:sp>
      <p:pic>
        <p:nvPicPr>
          <p:cNvPr id="21" name="Picture 20" descr="ryan-quintal-_H7p-RZUVo4-unsplash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6096000" y="1384300"/>
            <a:ext cx="6096000" cy="54737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378089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extBox 3">
            <a:extLst>
              <a:ext uri="{FF2B5EF4-FFF2-40B4-BE49-F238E27FC236}">
                <a16:creationId xmlns="" xmlns:a16="http://schemas.microsoft.com/office/drawing/2014/main" id="{0FBDB328-BCD4-41F9-B92C-0E99842D6E29}"/>
              </a:ext>
            </a:extLst>
          </p:cNvPr>
          <p:cNvSpPr txBox="1"/>
          <p:nvPr/>
        </p:nvSpPr>
        <p:spPr>
          <a:xfrm>
            <a:off x="1095781" y="2802865"/>
            <a:ext cx="2245179" cy="1461317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 lIns="182880" tIns="121920" rIns="182880" bIns="121920" rtlCol="0">
            <a:noAutofit/>
          </a:bodyPr>
          <a:lstStyle/>
          <a:p>
            <a:pPr>
              <a:buClr>
                <a:srgbClr val="BCA6CF"/>
              </a:buClr>
            </a:pPr>
            <a:r>
              <a:rPr lang="en-GB" sz="2400" dirty="0">
                <a:solidFill>
                  <a:schemeClr val="tx1">
                    <a:lumMod val="50000"/>
                  </a:schemeClr>
                </a:solidFill>
              </a:rPr>
              <a:t>Use only the </a:t>
            </a:r>
            <a:r>
              <a:rPr lang="en-GB" sz="2400" dirty="0" smtClean="0">
                <a:solidFill>
                  <a:schemeClr val="tx1">
                    <a:lumMod val="50000"/>
                  </a:schemeClr>
                </a:solidFill>
              </a:rPr>
              <a:t>Lego blocks provided</a:t>
            </a:r>
            <a:endParaRPr lang="en-GB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972FC89-3FA3-4D2E-A941-3B5B00076A39}"/>
              </a:ext>
            </a:extLst>
          </p:cNvPr>
          <p:cNvSpPr txBox="1"/>
          <p:nvPr/>
        </p:nvSpPr>
        <p:spPr>
          <a:xfrm rot="16200000">
            <a:off x="-29931" y="3241137"/>
            <a:ext cx="1461315" cy="584775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FB9FB4F-5634-45E3-AED6-3E0BE161E092}"/>
              </a:ext>
            </a:extLst>
          </p:cNvPr>
          <p:cNvSpPr txBox="1"/>
          <p:nvPr/>
        </p:nvSpPr>
        <p:spPr>
          <a:xfrm rot="16200000">
            <a:off x="291314" y="3458504"/>
            <a:ext cx="1461316" cy="150044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Isosceles Triangle 6">
            <a:extLst>
              <a:ext uri="{FF2B5EF4-FFF2-40B4-BE49-F238E27FC236}">
                <a16:creationId xmlns="" xmlns:a16="http://schemas.microsoft.com/office/drawing/2014/main" id="{BA06A79A-A376-434A-A4BC-DADDBBBA1CB1}"/>
              </a:ext>
            </a:extLst>
          </p:cNvPr>
          <p:cNvSpPr/>
          <p:nvPr/>
        </p:nvSpPr>
        <p:spPr>
          <a:xfrm rot="5400000">
            <a:off x="875905" y="3045228"/>
            <a:ext cx="288032" cy="154143"/>
          </a:xfrm>
          <a:prstGeom prst="triangl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grpSp>
        <p:nvGrpSpPr>
          <p:cNvPr id="76" name="Group 75">
            <a:extLst>
              <a:ext uri="{FF2B5EF4-FFF2-40B4-BE49-F238E27FC236}">
                <a16:creationId xmlns="" xmlns:a16="http://schemas.microsoft.com/office/drawing/2014/main" id="{8A2915EE-E3A3-4987-A4C3-62BA7266B79E}"/>
              </a:ext>
            </a:extLst>
          </p:cNvPr>
          <p:cNvGrpSpPr/>
          <p:nvPr/>
        </p:nvGrpSpPr>
        <p:grpSpPr>
          <a:xfrm>
            <a:off x="500419" y="2922400"/>
            <a:ext cx="343916" cy="343916"/>
            <a:chOff x="500419" y="2922400"/>
            <a:chExt cx="343916" cy="343916"/>
          </a:xfrm>
        </p:grpSpPr>
        <p:sp>
          <p:nvSpPr>
            <p:cNvPr id="12" name="Oval 11">
              <a:extLst>
                <a:ext uri="{FF2B5EF4-FFF2-40B4-BE49-F238E27FC236}">
                  <a16:creationId xmlns="" xmlns:a16="http://schemas.microsoft.com/office/drawing/2014/main" id="{6C7FA173-F7B8-481C-9BED-B2C05786A317}"/>
                </a:ext>
              </a:extLst>
            </p:cNvPr>
            <p:cNvSpPr/>
            <p:nvPr/>
          </p:nvSpPr>
          <p:spPr>
            <a:xfrm>
              <a:off x="500419" y="2922400"/>
              <a:ext cx="343916" cy="343916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="" xmlns:a16="http://schemas.microsoft.com/office/drawing/2014/main" id="{5F9A1DA7-2667-414B-9BCB-3E45EFB13E7B}"/>
                </a:ext>
              </a:extLst>
            </p:cNvPr>
            <p:cNvSpPr/>
            <p:nvPr/>
          </p:nvSpPr>
          <p:spPr>
            <a:xfrm>
              <a:off x="565377" y="3164835"/>
              <a:ext cx="36000" cy="36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="" xmlns:a16="http://schemas.microsoft.com/office/drawing/2014/main" id="{F541970E-8B2F-402F-93DC-E29F5A9474A5}"/>
                </a:ext>
              </a:extLst>
            </p:cNvPr>
            <p:cNvSpPr/>
            <p:nvPr/>
          </p:nvSpPr>
          <p:spPr>
            <a:xfrm>
              <a:off x="607284" y="3029265"/>
              <a:ext cx="130185" cy="130185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="" xmlns:a16="http://schemas.microsoft.com/office/drawing/2014/main" id="{4CB21702-3E6C-4EE2-81B8-779422BB6C25}"/>
                </a:ext>
              </a:extLst>
            </p:cNvPr>
            <p:cNvSpPr/>
            <p:nvPr/>
          </p:nvSpPr>
          <p:spPr>
            <a:xfrm>
              <a:off x="741892" y="3164835"/>
              <a:ext cx="36000" cy="36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="" xmlns:a16="http://schemas.microsoft.com/office/drawing/2014/main" id="{6EEFB1FE-B0B0-4FA6-8BC1-6CAA73BE19F0}"/>
                </a:ext>
              </a:extLst>
            </p:cNvPr>
            <p:cNvSpPr/>
            <p:nvPr/>
          </p:nvSpPr>
          <p:spPr>
            <a:xfrm>
              <a:off x="562996" y="2993265"/>
              <a:ext cx="36000" cy="36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="" xmlns:a16="http://schemas.microsoft.com/office/drawing/2014/main" id="{701EA3AA-D952-4E53-9077-AD88A89F2CC6}"/>
                </a:ext>
              </a:extLst>
            </p:cNvPr>
            <p:cNvSpPr/>
            <p:nvPr/>
          </p:nvSpPr>
          <p:spPr>
            <a:xfrm>
              <a:off x="741892" y="2990344"/>
              <a:ext cx="36000" cy="36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48342F39-0440-4013-A0DB-A41C50D06916}"/>
              </a:ext>
            </a:extLst>
          </p:cNvPr>
          <p:cNvSpPr/>
          <p:nvPr/>
        </p:nvSpPr>
        <p:spPr>
          <a:xfrm>
            <a:off x="264776" y="1946669"/>
            <a:ext cx="15937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tx1">
                    <a:lumMod val="50000"/>
                  </a:schemeClr>
                </a:solidFill>
              </a:rPr>
              <a:t>The Rules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62B78920-444E-4983-800D-22FE2620C1E3}"/>
              </a:ext>
            </a:extLst>
          </p:cNvPr>
          <p:cNvCxnSpPr/>
          <p:nvPr/>
        </p:nvCxnSpPr>
        <p:spPr>
          <a:xfrm>
            <a:off x="424251" y="2427624"/>
            <a:ext cx="4400550" cy="0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" name="TextBox 25">
            <a:extLst>
              <a:ext uri="{FF2B5EF4-FFF2-40B4-BE49-F238E27FC236}">
                <a16:creationId xmlns="" xmlns:a16="http://schemas.microsoft.com/office/drawing/2014/main" id="{5D53D982-B64C-4385-BF29-03C720856068}"/>
              </a:ext>
            </a:extLst>
          </p:cNvPr>
          <p:cNvSpPr txBox="1"/>
          <p:nvPr/>
        </p:nvSpPr>
        <p:spPr>
          <a:xfrm>
            <a:off x="5198691" y="2802867"/>
            <a:ext cx="2245179" cy="1461315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 lIns="182880" tIns="121920" rIns="182880" bIns="121920" rtlCol="0">
            <a:noAutofit/>
          </a:bodyPr>
          <a:lstStyle/>
          <a:p>
            <a:pPr>
              <a:buClr>
                <a:srgbClr val="BCA6CF"/>
              </a:buClr>
            </a:pPr>
            <a:r>
              <a:rPr lang="en-GB" sz="2400" dirty="0">
                <a:solidFill>
                  <a:schemeClr val="tx1">
                    <a:lumMod val="50000"/>
                  </a:schemeClr>
                </a:solidFill>
              </a:rPr>
              <a:t>You </a:t>
            </a:r>
            <a:r>
              <a:rPr lang="en-GB" sz="2400" dirty="0" smtClean="0">
                <a:solidFill>
                  <a:schemeClr val="tx1">
                    <a:lumMod val="50000"/>
                  </a:schemeClr>
                </a:solidFill>
              </a:rPr>
              <a:t>may swap one block at a time </a:t>
            </a:r>
            <a:endParaRPr lang="en-GB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CEA0255A-967D-40AE-A82E-CF4F95E5B8A9}"/>
              </a:ext>
            </a:extLst>
          </p:cNvPr>
          <p:cNvSpPr txBox="1"/>
          <p:nvPr/>
        </p:nvSpPr>
        <p:spPr>
          <a:xfrm rot="16200000">
            <a:off x="4072979" y="3241139"/>
            <a:ext cx="1461315" cy="584775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8F5F8A81-89D7-4C0D-9F30-C927B9C7C2D7}"/>
              </a:ext>
            </a:extLst>
          </p:cNvPr>
          <p:cNvSpPr txBox="1"/>
          <p:nvPr/>
        </p:nvSpPr>
        <p:spPr>
          <a:xfrm rot="16200000">
            <a:off x="4394224" y="3458506"/>
            <a:ext cx="1461316" cy="150044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9" name="Isosceles Triangle 28">
            <a:extLst>
              <a:ext uri="{FF2B5EF4-FFF2-40B4-BE49-F238E27FC236}">
                <a16:creationId xmlns="" xmlns:a16="http://schemas.microsoft.com/office/drawing/2014/main" id="{2EF80706-5409-4228-BB3B-C51A7D94E29B}"/>
              </a:ext>
            </a:extLst>
          </p:cNvPr>
          <p:cNvSpPr/>
          <p:nvPr/>
        </p:nvSpPr>
        <p:spPr>
          <a:xfrm rot="5400000">
            <a:off x="4978815" y="3045230"/>
            <a:ext cx="288032" cy="154143"/>
          </a:xfrm>
          <a:prstGeom prst="triangl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 useBgFill="1">
        <p:nvSpPr>
          <p:cNvPr id="36" name="TextBox 35">
            <a:extLst>
              <a:ext uri="{FF2B5EF4-FFF2-40B4-BE49-F238E27FC236}">
                <a16:creationId xmlns="" xmlns:a16="http://schemas.microsoft.com/office/drawing/2014/main" id="{8653B590-F8B3-4216-B82C-C507825A47FA}"/>
              </a:ext>
            </a:extLst>
          </p:cNvPr>
          <p:cNvSpPr txBox="1"/>
          <p:nvPr/>
        </p:nvSpPr>
        <p:spPr>
          <a:xfrm>
            <a:off x="9303554" y="2802865"/>
            <a:ext cx="2245179" cy="1461317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 lIns="182880" tIns="121920" rIns="182880" bIns="121920" rtlCol="0">
            <a:noAutofit/>
          </a:bodyPr>
          <a:lstStyle/>
          <a:p>
            <a:pPr>
              <a:buClr>
                <a:srgbClr val="BCA6CF"/>
              </a:buClr>
            </a:pPr>
            <a:r>
              <a:rPr lang="en-GB" sz="2400" dirty="0" smtClean="0">
                <a:solidFill>
                  <a:schemeClr val="tx1">
                    <a:lumMod val="50000"/>
                  </a:schemeClr>
                </a:solidFill>
              </a:rPr>
              <a:t>You have 20 minutes</a:t>
            </a:r>
            <a:endParaRPr lang="en-GB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266F471E-75A8-4AB2-A9E4-60C190561F8D}"/>
              </a:ext>
            </a:extLst>
          </p:cNvPr>
          <p:cNvSpPr txBox="1"/>
          <p:nvPr/>
        </p:nvSpPr>
        <p:spPr>
          <a:xfrm rot="16200000">
            <a:off x="8177842" y="3241137"/>
            <a:ext cx="1461315" cy="584775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680E90DD-3452-4C86-8E54-197C8C7B280E}"/>
              </a:ext>
            </a:extLst>
          </p:cNvPr>
          <p:cNvSpPr txBox="1"/>
          <p:nvPr/>
        </p:nvSpPr>
        <p:spPr>
          <a:xfrm rot="16200000">
            <a:off x="8499087" y="3458504"/>
            <a:ext cx="1461316" cy="150044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9" name="Isosceles Triangle 38">
            <a:extLst>
              <a:ext uri="{FF2B5EF4-FFF2-40B4-BE49-F238E27FC236}">
                <a16:creationId xmlns="" xmlns:a16="http://schemas.microsoft.com/office/drawing/2014/main" id="{B8797624-0784-47A2-8DAE-88F836A5E628}"/>
              </a:ext>
            </a:extLst>
          </p:cNvPr>
          <p:cNvSpPr/>
          <p:nvPr/>
        </p:nvSpPr>
        <p:spPr>
          <a:xfrm rot="5400000">
            <a:off x="9083678" y="3045228"/>
            <a:ext cx="288032" cy="154143"/>
          </a:xfrm>
          <a:prstGeom prst="triangl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 useBgFill="1">
        <p:nvSpPr>
          <p:cNvPr id="46" name="TextBox 45">
            <a:extLst>
              <a:ext uri="{FF2B5EF4-FFF2-40B4-BE49-F238E27FC236}">
                <a16:creationId xmlns="" xmlns:a16="http://schemas.microsoft.com/office/drawing/2014/main" id="{1405CB60-A619-4DF0-992F-8011466A4AB6}"/>
              </a:ext>
            </a:extLst>
          </p:cNvPr>
          <p:cNvSpPr txBox="1"/>
          <p:nvPr/>
        </p:nvSpPr>
        <p:spPr>
          <a:xfrm>
            <a:off x="1094423" y="4738798"/>
            <a:ext cx="2245179" cy="1461317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 lIns="182880" tIns="121920" rIns="182880" bIns="121920" rtlCol="0">
            <a:noAutofit/>
          </a:bodyPr>
          <a:lstStyle/>
          <a:p>
            <a:pPr>
              <a:buClr>
                <a:srgbClr val="BCA6CF"/>
              </a:buClr>
            </a:pPr>
            <a:r>
              <a:rPr lang="en-GB" sz="2400" dirty="0" smtClean="0">
                <a:solidFill>
                  <a:schemeClr val="tx1">
                    <a:lumMod val="50000"/>
                  </a:schemeClr>
                </a:solidFill>
              </a:rPr>
              <a:t>The lead designer must be separate</a:t>
            </a:r>
            <a:endParaRPr lang="en-GB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AB434AC1-541F-49E9-880B-05A17C20221B}"/>
              </a:ext>
            </a:extLst>
          </p:cNvPr>
          <p:cNvSpPr txBox="1"/>
          <p:nvPr/>
        </p:nvSpPr>
        <p:spPr>
          <a:xfrm rot="16200000">
            <a:off x="-31289" y="5177070"/>
            <a:ext cx="1461315" cy="584775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F6334F27-AB95-4CE9-B2CB-B1D55C886860}"/>
              </a:ext>
            </a:extLst>
          </p:cNvPr>
          <p:cNvSpPr txBox="1"/>
          <p:nvPr/>
        </p:nvSpPr>
        <p:spPr>
          <a:xfrm rot="16200000">
            <a:off x="289956" y="5394437"/>
            <a:ext cx="1461316" cy="150044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9" name="Isosceles Triangle 48">
            <a:extLst>
              <a:ext uri="{FF2B5EF4-FFF2-40B4-BE49-F238E27FC236}">
                <a16:creationId xmlns="" xmlns:a16="http://schemas.microsoft.com/office/drawing/2014/main" id="{B119A790-308B-40C3-AB99-2C8C9F18C038}"/>
              </a:ext>
            </a:extLst>
          </p:cNvPr>
          <p:cNvSpPr/>
          <p:nvPr/>
        </p:nvSpPr>
        <p:spPr>
          <a:xfrm rot="5400000">
            <a:off x="874547" y="4981161"/>
            <a:ext cx="288032" cy="154143"/>
          </a:xfrm>
          <a:prstGeom prst="triangl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 useBgFill="1">
        <p:nvSpPr>
          <p:cNvPr id="56" name="TextBox 55">
            <a:extLst>
              <a:ext uri="{FF2B5EF4-FFF2-40B4-BE49-F238E27FC236}">
                <a16:creationId xmlns="" xmlns:a16="http://schemas.microsoft.com/office/drawing/2014/main" id="{34D51D40-242D-4488-94B8-68090B30593C}"/>
              </a:ext>
            </a:extLst>
          </p:cNvPr>
          <p:cNvSpPr txBox="1"/>
          <p:nvPr/>
        </p:nvSpPr>
        <p:spPr>
          <a:xfrm>
            <a:off x="5197333" y="4738800"/>
            <a:ext cx="6351400" cy="1461315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 lIns="182880" tIns="121920" rIns="182880" bIns="121920" rtlCol="0">
            <a:noAutofit/>
          </a:bodyPr>
          <a:lstStyle/>
          <a:p>
            <a:pPr>
              <a:buClr>
                <a:srgbClr val="BCA6CF"/>
              </a:buClr>
            </a:pPr>
            <a:r>
              <a:rPr lang="en-GB" sz="2400" dirty="0" smtClean="0">
                <a:solidFill>
                  <a:schemeClr val="tx1">
                    <a:lumMod val="50000"/>
                  </a:schemeClr>
                </a:solidFill>
              </a:rPr>
              <a:t>Only the lead developer may speak with the lead designer. They must relay information to the other developers.</a:t>
            </a:r>
            <a:endParaRPr lang="en-GB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511DF306-534A-4D49-A10D-6FA2DF1C1A74}"/>
              </a:ext>
            </a:extLst>
          </p:cNvPr>
          <p:cNvSpPr txBox="1"/>
          <p:nvPr/>
        </p:nvSpPr>
        <p:spPr>
          <a:xfrm rot="16200000">
            <a:off x="4071621" y="5177072"/>
            <a:ext cx="1461315" cy="584775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45A713BA-D7F6-405A-83F7-0FDF4F6FA9C6}"/>
              </a:ext>
            </a:extLst>
          </p:cNvPr>
          <p:cNvSpPr txBox="1"/>
          <p:nvPr/>
        </p:nvSpPr>
        <p:spPr>
          <a:xfrm rot="16200000">
            <a:off x="4392866" y="5394439"/>
            <a:ext cx="1461316" cy="150044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9" name="Isosceles Triangle 58">
            <a:extLst>
              <a:ext uri="{FF2B5EF4-FFF2-40B4-BE49-F238E27FC236}">
                <a16:creationId xmlns="" xmlns:a16="http://schemas.microsoft.com/office/drawing/2014/main" id="{93B80070-0257-46C9-B947-E59CF1F22A40}"/>
              </a:ext>
            </a:extLst>
          </p:cNvPr>
          <p:cNvSpPr/>
          <p:nvPr/>
        </p:nvSpPr>
        <p:spPr>
          <a:xfrm rot="5400000">
            <a:off x="4977457" y="4981163"/>
            <a:ext cx="288032" cy="154143"/>
          </a:xfrm>
          <a:prstGeom prst="triangl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grpSp>
        <p:nvGrpSpPr>
          <p:cNvPr id="84" name="Group 83">
            <a:extLst>
              <a:ext uri="{FF2B5EF4-FFF2-40B4-BE49-F238E27FC236}">
                <a16:creationId xmlns="" xmlns:a16="http://schemas.microsoft.com/office/drawing/2014/main" id="{8FEFCBB3-D32F-467D-8C5F-D6819CCFAC93}"/>
              </a:ext>
            </a:extLst>
          </p:cNvPr>
          <p:cNvGrpSpPr/>
          <p:nvPr/>
        </p:nvGrpSpPr>
        <p:grpSpPr>
          <a:xfrm>
            <a:off x="500418" y="4858335"/>
            <a:ext cx="343916" cy="343916"/>
            <a:chOff x="500419" y="2922400"/>
            <a:chExt cx="343916" cy="343916"/>
          </a:xfrm>
        </p:grpSpPr>
        <p:sp>
          <p:nvSpPr>
            <p:cNvPr id="85" name="Oval 84">
              <a:extLst>
                <a:ext uri="{FF2B5EF4-FFF2-40B4-BE49-F238E27FC236}">
                  <a16:creationId xmlns="" xmlns:a16="http://schemas.microsoft.com/office/drawing/2014/main" id="{D3D86EFF-EE08-41AB-97CB-1CB9B3CE2533}"/>
                </a:ext>
              </a:extLst>
            </p:cNvPr>
            <p:cNvSpPr/>
            <p:nvPr/>
          </p:nvSpPr>
          <p:spPr>
            <a:xfrm>
              <a:off x="500419" y="2922400"/>
              <a:ext cx="343916" cy="343916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86" name="Oval 85">
              <a:extLst>
                <a:ext uri="{FF2B5EF4-FFF2-40B4-BE49-F238E27FC236}">
                  <a16:creationId xmlns="" xmlns:a16="http://schemas.microsoft.com/office/drawing/2014/main" id="{E09FB6D0-AF13-4C4A-B834-5FD75B7247FA}"/>
                </a:ext>
              </a:extLst>
            </p:cNvPr>
            <p:cNvSpPr/>
            <p:nvPr/>
          </p:nvSpPr>
          <p:spPr>
            <a:xfrm>
              <a:off x="565377" y="3164835"/>
              <a:ext cx="36000" cy="36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87" name="Oval 86">
              <a:extLst>
                <a:ext uri="{FF2B5EF4-FFF2-40B4-BE49-F238E27FC236}">
                  <a16:creationId xmlns="" xmlns:a16="http://schemas.microsoft.com/office/drawing/2014/main" id="{A52A5909-CC46-472D-AB1B-6C38DACE8849}"/>
                </a:ext>
              </a:extLst>
            </p:cNvPr>
            <p:cNvSpPr/>
            <p:nvPr/>
          </p:nvSpPr>
          <p:spPr>
            <a:xfrm>
              <a:off x="607284" y="3029265"/>
              <a:ext cx="130185" cy="130185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="" xmlns:a16="http://schemas.microsoft.com/office/drawing/2014/main" id="{B4DC0CD3-D6F4-4CC0-A73E-52597DECC1BC}"/>
                </a:ext>
              </a:extLst>
            </p:cNvPr>
            <p:cNvSpPr/>
            <p:nvPr/>
          </p:nvSpPr>
          <p:spPr>
            <a:xfrm>
              <a:off x="741892" y="3164835"/>
              <a:ext cx="36000" cy="36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89" name="Oval 88">
              <a:extLst>
                <a:ext uri="{FF2B5EF4-FFF2-40B4-BE49-F238E27FC236}">
                  <a16:creationId xmlns="" xmlns:a16="http://schemas.microsoft.com/office/drawing/2014/main" id="{739978B5-9F57-48DC-964A-6E8928DB6CC8}"/>
                </a:ext>
              </a:extLst>
            </p:cNvPr>
            <p:cNvSpPr/>
            <p:nvPr/>
          </p:nvSpPr>
          <p:spPr>
            <a:xfrm>
              <a:off x="562996" y="2993265"/>
              <a:ext cx="36000" cy="36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90" name="Oval 89">
              <a:extLst>
                <a:ext uri="{FF2B5EF4-FFF2-40B4-BE49-F238E27FC236}">
                  <a16:creationId xmlns="" xmlns:a16="http://schemas.microsoft.com/office/drawing/2014/main" id="{58F81DB6-9B93-4219-B7CE-4CF61DE0B34B}"/>
                </a:ext>
              </a:extLst>
            </p:cNvPr>
            <p:cNvSpPr/>
            <p:nvPr/>
          </p:nvSpPr>
          <p:spPr>
            <a:xfrm>
              <a:off x="741892" y="2990344"/>
              <a:ext cx="36000" cy="36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="" xmlns:a16="http://schemas.microsoft.com/office/drawing/2014/main" id="{ADDDDFC2-87E9-468E-ADA8-BD4A7703A7C8}"/>
              </a:ext>
            </a:extLst>
          </p:cNvPr>
          <p:cNvGrpSpPr/>
          <p:nvPr/>
        </p:nvGrpSpPr>
        <p:grpSpPr>
          <a:xfrm>
            <a:off x="4604778" y="2922400"/>
            <a:ext cx="343916" cy="343916"/>
            <a:chOff x="500419" y="2922400"/>
            <a:chExt cx="343916" cy="343916"/>
          </a:xfrm>
        </p:grpSpPr>
        <p:sp>
          <p:nvSpPr>
            <p:cNvPr id="92" name="Oval 91">
              <a:extLst>
                <a:ext uri="{FF2B5EF4-FFF2-40B4-BE49-F238E27FC236}">
                  <a16:creationId xmlns="" xmlns:a16="http://schemas.microsoft.com/office/drawing/2014/main" id="{738641D9-EBBB-4F4A-9E2A-847F6E303C64}"/>
                </a:ext>
              </a:extLst>
            </p:cNvPr>
            <p:cNvSpPr/>
            <p:nvPr/>
          </p:nvSpPr>
          <p:spPr>
            <a:xfrm>
              <a:off x="500419" y="2922400"/>
              <a:ext cx="343916" cy="343916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93" name="Oval 92">
              <a:extLst>
                <a:ext uri="{FF2B5EF4-FFF2-40B4-BE49-F238E27FC236}">
                  <a16:creationId xmlns="" xmlns:a16="http://schemas.microsoft.com/office/drawing/2014/main" id="{B29C1110-DA91-4A81-80AE-D9ACFB515287}"/>
                </a:ext>
              </a:extLst>
            </p:cNvPr>
            <p:cNvSpPr/>
            <p:nvPr/>
          </p:nvSpPr>
          <p:spPr>
            <a:xfrm>
              <a:off x="565377" y="3164835"/>
              <a:ext cx="36000" cy="36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94" name="Oval 93">
              <a:extLst>
                <a:ext uri="{FF2B5EF4-FFF2-40B4-BE49-F238E27FC236}">
                  <a16:creationId xmlns="" xmlns:a16="http://schemas.microsoft.com/office/drawing/2014/main" id="{6C759D29-7789-4479-9189-E7F7AE20E3DE}"/>
                </a:ext>
              </a:extLst>
            </p:cNvPr>
            <p:cNvSpPr/>
            <p:nvPr/>
          </p:nvSpPr>
          <p:spPr>
            <a:xfrm>
              <a:off x="607284" y="3029265"/>
              <a:ext cx="130185" cy="130185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95" name="Oval 94">
              <a:extLst>
                <a:ext uri="{FF2B5EF4-FFF2-40B4-BE49-F238E27FC236}">
                  <a16:creationId xmlns="" xmlns:a16="http://schemas.microsoft.com/office/drawing/2014/main" id="{82A070B6-AD63-423D-9583-1ACD83189162}"/>
                </a:ext>
              </a:extLst>
            </p:cNvPr>
            <p:cNvSpPr/>
            <p:nvPr/>
          </p:nvSpPr>
          <p:spPr>
            <a:xfrm>
              <a:off x="741892" y="3164835"/>
              <a:ext cx="36000" cy="36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96" name="Oval 95">
              <a:extLst>
                <a:ext uri="{FF2B5EF4-FFF2-40B4-BE49-F238E27FC236}">
                  <a16:creationId xmlns="" xmlns:a16="http://schemas.microsoft.com/office/drawing/2014/main" id="{CC1E484E-F478-4E9D-A8A4-082C040CEE9A}"/>
                </a:ext>
              </a:extLst>
            </p:cNvPr>
            <p:cNvSpPr/>
            <p:nvPr/>
          </p:nvSpPr>
          <p:spPr>
            <a:xfrm>
              <a:off x="562996" y="2993265"/>
              <a:ext cx="36000" cy="36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="" xmlns:a16="http://schemas.microsoft.com/office/drawing/2014/main" id="{888B98A4-0B82-49A2-B6A2-7A847F258601}"/>
                </a:ext>
              </a:extLst>
            </p:cNvPr>
            <p:cNvSpPr/>
            <p:nvPr/>
          </p:nvSpPr>
          <p:spPr>
            <a:xfrm>
              <a:off x="741892" y="2990344"/>
              <a:ext cx="36000" cy="36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="" xmlns:a16="http://schemas.microsoft.com/office/drawing/2014/main" id="{F8CBB2FD-AB63-4394-99E6-0413BE70FCB0}"/>
              </a:ext>
            </a:extLst>
          </p:cNvPr>
          <p:cNvGrpSpPr/>
          <p:nvPr/>
        </p:nvGrpSpPr>
        <p:grpSpPr>
          <a:xfrm>
            <a:off x="4605372" y="4886274"/>
            <a:ext cx="343916" cy="343916"/>
            <a:chOff x="500419" y="2922400"/>
            <a:chExt cx="343916" cy="343916"/>
          </a:xfrm>
        </p:grpSpPr>
        <p:sp>
          <p:nvSpPr>
            <p:cNvPr id="99" name="Oval 98">
              <a:extLst>
                <a:ext uri="{FF2B5EF4-FFF2-40B4-BE49-F238E27FC236}">
                  <a16:creationId xmlns="" xmlns:a16="http://schemas.microsoft.com/office/drawing/2014/main" id="{3EC91732-9FCC-48F4-AF95-3F8D692933E2}"/>
                </a:ext>
              </a:extLst>
            </p:cNvPr>
            <p:cNvSpPr/>
            <p:nvPr/>
          </p:nvSpPr>
          <p:spPr>
            <a:xfrm>
              <a:off x="500419" y="2922400"/>
              <a:ext cx="343916" cy="343916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100" name="Oval 99">
              <a:extLst>
                <a:ext uri="{FF2B5EF4-FFF2-40B4-BE49-F238E27FC236}">
                  <a16:creationId xmlns="" xmlns:a16="http://schemas.microsoft.com/office/drawing/2014/main" id="{CA39456C-F93E-4A65-93C2-628BB7365C9C}"/>
                </a:ext>
              </a:extLst>
            </p:cNvPr>
            <p:cNvSpPr/>
            <p:nvPr/>
          </p:nvSpPr>
          <p:spPr>
            <a:xfrm>
              <a:off x="565377" y="3164835"/>
              <a:ext cx="36000" cy="36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="" xmlns:a16="http://schemas.microsoft.com/office/drawing/2014/main" id="{E7B6C3C6-10A0-4A2E-B8BF-FBE9C1BDEC57}"/>
                </a:ext>
              </a:extLst>
            </p:cNvPr>
            <p:cNvSpPr/>
            <p:nvPr/>
          </p:nvSpPr>
          <p:spPr>
            <a:xfrm>
              <a:off x="607284" y="3029265"/>
              <a:ext cx="130185" cy="130185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102" name="Oval 101">
              <a:extLst>
                <a:ext uri="{FF2B5EF4-FFF2-40B4-BE49-F238E27FC236}">
                  <a16:creationId xmlns="" xmlns:a16="http://schemas.microsoft.com/office/drawing/2014/main" id="{A9C9EF40-3CC5-48C9-A32E-987FB8C8B17C}"/>
                </a:ext>
              </a:extLst>
            </p:cNvPr>
            <p:cNvSpPr/>
            <p:nvPr/>
          </p:nvSpPr>
          <p:spPr>
            <a:xfrm>
              <a:off x="741892" y="3164835"/>
              <a:ext cx="36000" cy="36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="" xmlns:a16="http://schemas.microsoft.com/office/drawing/2014/main" id="{98838754-2482-4AF6-95AD-BA22D9C8D7F8}"/>
                </a:ext>
              </a:extLst>
            </p:cNvPr>
            <p:cNvSpPr/>
            <p:nvPr/>
          </p:nvSpPr>
          <p:spPr>
            <a:xfrm>
              <a:off x="562996" y="2993265"/>
              <a:ext cx="36000" cy="36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104" name="Oval 103">
              <a:extLst>
                <a:ext uri="{FF2B5EF4-FFF2-40B4-BE49-F238E27FC236}">
                  <a16:creationId xmlns="" xmlns:a16="http://schemas.microsoft.com/office/drawing/2014/main" id="{0416F4D8-1438-44F8-83E1-126AE6734C3B}"/>
                </a:ext>
              </a:extLst>
            </p:cNvPr>
            <p:cNvSpPr/>
            <p:nvPr/>
          </p:nvSpPr>
          <p:spPr>
            <a:xfrm>
              <a:off x="741892" y="2990344"/>
              <a:ext cx="36000" cy="36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="" xmlns:a16="http://schemas.microsoft.com/office/drawing/2014/main" id="{E4E780E6-55C5-4F8D-854E-FA7DB9078A54}"/>
              </a:ext>
            </a:extLst>
          </p:cNvPr>
          <p:cNvGrpSpPr/>
          <p:nvPr/>
        </p:nvGrpSpPr>
        <p:grpSpPr>
          <a:xfrm>
            <a:off x="8712273" y="2926819"/>
            <a:ext cx="343916" cy="343916"/>
            <a:chOff x="500419" y="2922400"/>
            <a:chExt cx="343916" cy="343916"/>
          </a:xfrm>
        </p:grpSpPr>
        <p:sp>
          <p:nvSpPr>
            <p:cNvPr id="106" name="Oval 105">
              <a:extLst>
                <a:ext uri="{FF2B5EF4-FFF2-40B4-BE49-F238E27FC236}">
                  <a16:creationId xmlns="" xmlns:a16="http://schemas.microsoft.com/office/drawing/2014/main" id="{F7962D59-9D65-419D-ACE0-ACC6FF4E2C3E}"/>
                </a:ext>
              </a:extLst>
            </p:cNvPr>
            <p:cNvSpPr/>
            <p:nvPr/>
          </p:nvSpPr>
          <p:spPr>
            <a:xfrm>
              <a:off x="500419" y="2922400"/>
              <a:ext cx="343916" cy="343916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107" name="Oval 106">
              <a:extLst>
                <a:ext uri="{FF2B5EF4-FFF2-40B4-BE49-F238E27FC236}">
                  <a16:creationId xmlns="" xmlns:a16="http://schemas.microsoft.com/office/drawing/2014/main" id="{5BC73769-1389-4B1C-B13A-42F9541AF66F}"/>
                </a:ext>
              </a:extLst>
            </p:cNvPr>
            <p:cNvSpPr/>
            <p:nvPr/>
          </p:nvSpPr>
          <p:spPr>
            <a:xfrm>
              <a:off x="565377" y="3164835"/>
              <a:ext cx="36000" cy="36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108" name="Oval 107">
              <a:extLst>
                <a:ext uri="{FF2B5EF4-FFF2-40B4-BE49-F238E27FC236}">
                  <a16:creationId xmlns="" xmlns:a16="http://schemas.microsoft.com/office/drawing/2014/main" id="{5C5BAAA8-C7C9-4724-8502-30F4FB9E7960}"/>
                </a:ext>
              </a:extLst>
            </p:cNvPr>
            <p:cNvSpPr/>
            <p:nvPr/>
          </p:nvSpPr>
          <p:spPr>
            <a:xfrm>
              <a:off x="607284" y="3029265"/>
              <a:ext cx="130185" cy="130185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109" name="Oval 108">
              <a:extLst>
                <a:ext uri="{FF2B5EF4-FFF2-40B4-BE49-F238E27FC236}">
                  <a16:creationId xmlns="" xmlns:a16="http://schemas.microsoft.com/office/drawing/2014/main" id="{17DC4DE9-9300-4F83-8662-204A1760CF03}"/>
                </a:ext>
              </a:extLst>
            </p:cNvPr>
            <p:cNvSpPr/>
            <p:nvPr/>
          </p:nvSpPr>
          <p:spPr>
            <a:xfrm>
              <a:off x="741892" y="3164835"/>
              <a:ext cx="36000" cy="36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110" name="Oval 109">
              <a:extLst>
                <a:ext uri="{FF2B5EF4-FFF2-40B4-BE49-F238E27FC236}">
                  <a16:creationId xmlns="" xmlns:a16="http://schemas.microsoft.com/office/drawing/2014/main" id="{94E35E9F-9741-4701-99DC-0D0D1742A6B0}"/>
                </a:ext>
              </a:extLst>
            </p:cNvPr>
            <p:cNvSpPr/>
            <p:nvPr/>
          </p:nvSpPr>
          <p:spPr>
            <a:xfrm>
              <a:off x="562996" y="2993265"/>
              <a:ext cx="36000" cy="36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111" name="Oval 110">
              <a:extLst>
                <a:ext uri="{FF2B5EF4-FFF2-40B4-BE49-F238E27FC236}">
                  <a16:creationId xmlns="" xmlns:a16="http://schemas.microsoft.com/office/drawing/2014/main" id="{4B5F3A8E-72D6-4BB8-A5ED-3487A8F04659}"/>
                </a:ext>
              </a:extLst>
            </p:cNvPr>
            <p:cNvSpPr/>
            <p:nvPr/>
          </p:nvSpPr>
          <p:spPr>
            <a:xfrm>
              <a:off x="741892" y="2990344"/>
              <a:ext cx="36000" cy="36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710869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daniel-cheung-B7N0IjiIJYo-unsplash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0" y="1397000"/>
            <a:ext cx="12192000" cy="546100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43707032-4BC7-477E-8787-47E27C35D5C0}"/>
              </a:ext>
            </a:extLst>
          </p:cNvPr>
          <p:cNvSpPr/>
          <p:nvPr/>
        </p:nvSpPr>
        <p:spPr>
          <a:xfrm>
            <a:off x="4366210" y="1659082"/>
            <a:ext cx="3876090" cy="976043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CCCCCC"/>
              </a:highlight>
            </a:endParaRPr>
          </a:p>
        </p:txBody>
      </p:sp>
      <p:sp>
        <p:nvSpPr>
          <p:cNvPr id="38" name="Title 1">
            <a:extLst>
              <a:ext uri="{FF2B5EF4-FFF2-40B4-BE49-F238E27FC236}">
                <a16:creationId xmlns="" xmlns:a16="http://schemas.microsoft.com/office/drawing/2014/main" id="{6E0A7CAF-5104-4123-874D-28444E757B22}"/>
              </a:ext>
            </a:extLst>
          </p:cNvPr>
          <p:cNvSpPr txBox="1">
            <a:spLocks/>
          </p:cNvSpPr>
          <p:nvPr/>
        </p:nvSpPr>
        <p:spPr>
          <a:xfrm>
            <a:off x="4702687" y="1754138"/>
            <a:ext cx="10515600" cy="7974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Get </a:t>
            </a:r>
            <a:r>
              <a:rPr lang="en-GB" sz="4800" b="1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Ready…</a:t>
            </a:r>
            <a:endParaRPr lang="en-GB" sz="4800" b="1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961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="" xmlns:a16="http://schemas.microsoft.com/office/drawing/2014/main" id="{2C6BC934-DC5A-4A35-A6A8-FC5510459E44}"/>
              </a:ext>
            </a:extLst>
          </p:cNvPr>
          <p:cNvSpPr/>
          <p:nvPr/>
        </p:nvSpPr>
        <p:spPr>
          <a:xfrm>
            <a:off x="7629328" y="2547638"/>
            <a:ext cx="3259370" cy="3259370"/>
          </a:xfrm>
          <a:prstGeom prst="ellipse">
            <a:avLst/>
          </a:prstGeom>
          <a:solidFill>
            <a:schemeClr val="tx1">
              <a:lumMod val="40000"/>
              <a:lumOff val="60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B91B4393-E815-4478-9595-8CE0D21C58CC}"/>
              </a:ext>
            </a:extLst>
          </p:cNvPr>
          <p:cNvGrpSpPr/>
          <p:nvPr/>
        </p:nvGrpSpPr>
        <p:grpSpPr>
          <a:xfrm>
            <a:off x="9075131" y="2944464"/>
            <a:ext cx="367763" cy="2465718"/>
            <a:chOff x="5967678" y="2576231"/>
            <a:chExt cx="253284" cy="1698178"/>
          </a:xfrm>
        </p:grpSpPr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D1A2B92F-74BF-42B3-9C50-F3100DD13422}"/>
                </a:ext>
              </a:extLst>
            </p:cNvPr>
            <p:cNvGrpSpPr/>
            <p:nvPr/>
          </p:nvGrpSpPr>
          <p:grpSpPr>
            <a:xfrm>
              <a:off x="5995225" y="2576231"/>
              <a:ext cx="184974" cy="1554480"/>
              <a:chOff x="5995225" y="2576231"/>
              <a:chExt cx="184974" cy="155448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="" xmlns:a16="http://schemas.microsoft.com/office/drawing/2014/main" id="{CE484747-1583-4A3E-B2A7-281C2753D83C}"/>
                  </a:ext>
                </a:extLst>
              </p:cNvPr>
              <p:cNvSpPr/>
              <p:nvPr/>
            </p:nvSpPr>
            <p:spPr>
              <a:xfrm>
                <a:off x="6038766" y="2576231"/>
                <a:ext cx="108000" cy="155448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="" xmlns:a16="http://schemas.microsoft.com/office/drawing/2014/main" id="{9A910B8F-BC31-4334-999B-232EB8523DB2}"/>
                  </a:ext>
                </a:extLst>
              </p:cNvPr>
              <p:cNvSpPr/>
              <p:nvPr/>
            </p:nvSpPr>
            <p:spPr>
              <a:xfrm>
                <a:off x="5995225" y="2576231"/>
                <a:ext cx="184974" cy="827631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5" name="Isosceles Triangle 14">
              <a:extLst>
                <a:ext uri="{FF2B5EF4-FFF2-40B4-BE49-F238E27FC236}">
                  <a16:creationId xmlns="" xmlns:a16="http://schemas.microsoft.com/office/drawing/2014/main" id="{DC660BBE-8383-4C8C-8801-08B7AE536023}"/>
                </a:ext>
              </a:extLst>
            </p:cNvPr>
            <p:cNvSpPr/>
            <p:nvPr/>
          </p:nvSpPr>
          <p:spPr>
            <a:xfrm rot="10800000">
              <a:off x="5967678" y="4068404"/>
              <a:ext cx="253284" cy="206005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3E6924BE-79A2-4349-B372-E44ADC4F6BAF}"/>
              </a:ext>
            </a:extLst>
          </p:cNvPr>
          <p:cNvSpPr/>
          <p:nvPr/>
        </p:nvSpPr>
        <p:spPr>
          <a:xfrm>
            <a:off x="9081075" y="3992541"/>
            <a:ext cx="355876" cy="369564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5" name="Group 64">
            <a:extLst>
              <a:ext uri="{FF2B5EF4-FFF2-40B4-BE49-F238E27FC236}">
                <a16:creationId xmlns="" xmlns:a16="http://schemas.microsoft.com/office/drawing/2014/main" id="{C136B7D8-D20D-41F5-A5DD-CE16C5192B34}"/>
              </a:ext>
            </a:extLst>
          </p:cNvPr>
          <p:cNvGrpSpPr/>
          <p:nvPr/>
        </p:nvGrpSpPr>
        <p:grpSpPr>
          <a:xfrm>
            <a:off x="340895" y="1592900"/>
            <a:ext cx="10728252" cy="976043"/>
            <a:chOff x="340895" y="1592900"/>
            <a:chExt cx="10728252" cy="976043"/>
          </a:xfrm>
        </p:grpSpPr>
        <p:sp>
          <p:nvSpPr>
            <p:cNvPr id="63" name="Rectangle 62">
              <a:extLst>
                <a:ext uri="{FF2B5EF4-FFF2-40B4-BE49-F238E27FC236}">
                  <a16:creationId xmlns="" xmlns:a16="http://schemas.microsoft.com/office/drawing/2014/main" id="{493D2463-F5ED-4DAB-B388-6FF2E38AA89D}"/>
                </a:ext>
              </a:extLst>
            </p:cNvPr>
            <p:cNvSpPr/>
            <p:nvPr/>
          </p:nvSpPr>
          <p:spPr>
            <a:xfrm>
              <a:off x="340895" y="1592900"/>
              <a:ext cx="2078455" cy="976043"/>
            </a:xfrm>
            <a:prstGeom prst="rect">
              <a:avLst/>
            </a:prstGeom>
            <a:solidFill>
              <a:schemeClr val="tx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highlight>
                  <a:srgbClr val="CCCCCC"/>
                </a:highlight>
              </a:endParaRPr>
            </a:p>
          </p:txBody>
        </p:sp>
        <p:sp>
          <p:nvSpPr>
            <p:cNvPr id="64" name="Title 1">
              <a:extLst>
                <a:ext uri="{FF2B5EF4-FFF2-40B4-BE49-F238E27FC236}">
                  <a16:creationId xmlns="" xmlns:a16="http://schemas.microsoft.com/office/drawing/2014/main" id="{1207DF25-AFCA-4A58-9F77-DD3817FA5E41}"/>
                </a:ext>
              </a:extLst>
            </p:cNvPr>
            <p:cNvSpPr txBox="1">
              <a:spLocks/>
            </p:cNvSpPr>
            <p:nvPr/>
          </p:nvSpPr>
          <p:spPr>
            <a:xfrm>
              <a:off x="553547" y="1682180"/>
              <a:ext cx="10515600" cy="79748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STOP!</a:t>
              </a:r>
            </a:p>
          </p:txBody>
        </p:sp>
      </p:grpSp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6669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6" dur="36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60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9" dur="36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20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12" dur="6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320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1FBE9A8-4BD9-4464-90F1-79B5D5C73ABB}"/>
              </a:ext>
            </a:extLst>
          </p:cNvPr>
          <p:cNvSpPr/>
          <p:nvPr/>
        </p:nvSpPr>
        <p:spPr>
          <a:xfrm>
            <a:off x="264776" y="1946669"/>
            <a:ext cx="67698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kern="0" dirty="0" smtClean="0">
                <a:solidFill>
                  <a:srgbClr val="999999">
                    <a:lumMod val="50000"/>
                  </a:srgbClr>
                </a:solidFill>
              </a:rPr>
              <a:t>Which model is closest? </a:t>
            </a:r>
            <a:r>
              <a:rPr lang="en-GB" sz="2800" kern="0" dirty="0">
                <a:solidFill>
                  <a:srgbClr val="999999">
                    <a:lumMod val="50000"/>
                  </a:srgbClr>
                </a:solidFill>
              </a:rPr>
              <a:t>How did you get on?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rgbClr val="999999">
                  <a:lumMod val="50000"/>
                </a:srgbClr>
              </a:solidFill>
              <a:effectLst/>
              <a:uLnTx/>
              <a:uFillTx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3BCD151C-445C-4DC2-ACED-9773ED50957F}"/>
              </a:ext>
            </a:extLst>
          </p:cNvPr>
          <p:cNvCxnSpPr>
            <a:cxnSpLocks/>
          </p:cNvCxnSpPr>
          <p:nvPr/>
        </p:nvCxnSpPr>
        <p:spPr>
          <a:xfrm>
            <a:off x="367101" y="2427624"/>
            <a:ext cx="6748074" cy="0"/>
          </a:xfrm>
          <a:prstGeom prst="line">
            <a:avLst/>
          </a:prstGeom>
          <a:noFill/>
          <a:ln w="6350" cap="flat" cmpd="sng" algn="ctr">
            <a:solidFill>
              <a:srgbClr val="999999">
                <a:lumMod val="50000"/>
              </a:srgbClr>
            </a:solidFill>
            <a:prstDash val="solid"/>
            <a:miter lim="800000"/>
          </a:ln>
          <a:effectLst/>
        </p:spPr>
      </p:cxnSp>
      <p:pic>
        <p:nvPicPr>
          <p:cNvPr id="5" name="Content Placeholder 19" descr="mulyadi-tWp0VSlSdMI-unsplash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7678189" y="3009900"/>
            <a:ext cx="2449022" cy="31623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524691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1">
            <a:extLst>
              <a:ext uri="{FF2B5EF4-FFF2-40B4-BE49-F238E27FC236}">
                <a16:creationId xmlns="" xmlns:a16="http://schemas.microsoft.com/office/drawing/2014/main" id="{35DA0F6A-5766-43CB-A2BB-C4FCD2F5792C}"/>
              </a:ext>
            </a:extLst>
          </p:cNvPr>
          <p:cNvSpPr txBox="1">
            <a:spLocks/>
          </p:cNvSpPr>
          <p:nvPr/>
        </p:nvSpPr>
        <p:spPr>
          <a:xfrm>
            <a:off x="553547" y="1682180"/>
            <a:ext cx="10515600" cy="7974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4800" b="1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4" name="Arc 93">
            <a:extLst>
              <a:ext uri="{FF2B5EF4-FFF2-40B4-BE49-F238E27FC236}">
                <a16:creationId xmlns="" xmlns:a16="http://schemas.microsoft.com/office/drawing/2014/main" id="{650811F9-E3CA-4A32-84F2-B210A2DC2E28}"/>
              </a:ext>
            </a:extLst>
          </p:cNvPr>
          <p:cNvSpPr/>
          <p:nvPr/>
        </p:nvSpPr>
        <p:spPr>
          <a:xfrm rot="10800000">
            <a:off x="411316" y="-7222131"/>
            <a:ext cx="18437538" cy="18439200"/>
          </a:xfrm>
          <a:prstGeom prst="arc">
            <a:avLst>
              <a:gd name="adj1" fmla="val 19991951"/>
              <a:gd name="adj2" fmla="val 21334023"/>
            </a:avLst>
          </a:prstGeom>
          <a:ln w="19050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7" name="Oval 76">
            <a:extLst>
              <a:ext uri="{FF2B5EF4-FFF2-40B4-BE49-F238E27FC236}">
                <a16:creationId xmlns="" xmlns:a16="http://schemas.microsoft.com/office/drawing/2014/main" id="{49528FEA-7759-423E-99DF-9BD1C683ACFB}"/>
              </a:ext>
            </a:extLst>
          </p:cNvPr>
          <p:cNvSpPr/>
          <p:nvPr/>
        </p:nvSpPr>
        <p:spPr>
          <a:xfrm>
            <a:off x="313945" y="3030435"/>
            <a:ext cx="343916" cy="343916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999999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C7AED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="" xmlns:a16="http://schemas.microsoft.com/office/drawing/2014/main" id="{75B9D6D7-7DC9-4E0A-8A73-AD56A23F9F81}"/>
              </a:ext>
            </a:extLst>
          </p:cNvPr>
          <p:cNvSpPr/>
          <p:nvPr/>
        </p:nvSpPr>
        <p:spPr>
          <a:xfrm>
            <a:off x="378903" y="3272870"/>
            <a:ext cx="36000" cy="360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999999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C7AED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="" xmlns:a16="http://schemas.microsoft.com/office/drawing/2014/main" id="{5E59B2CE-605C-4BD9-838B-CE3828943078}"/>
              </a:ext>
            </a:extLst>
          </p:cNvPr>
          <p:cNvSpPr/>
          <p:nvPr/>
        </p:nvSpPr>
        <p:spPr>
          <a:xfrm>
            <a:off x="420810" y="3137300"/>
            <a:ext cx="130185" cy="130185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999999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C7AED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="" xmlns:a16="http://schemas.microsoft.com/office/drawing/2014/main" id="{E4242D20-F984-4466-9846-58CE91E3D5A3}"/>
              </a:ext>
            </a:extLst>
          </p:cNvPr>
          <p:cNvSpPr/>
          <p:nvPr/>
        </p:nvSpPr>
        <p:spPr>
          <a:xfrm>
            <a:off x="555418" y="3272870"/>
            <a:ext cx="36000" cy="360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999999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C7AED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="" xmlns:a16="http://schemas.microsoft.com/office/drawing/2014/main" id="{8FBC4CF3-B33D-40E2-BE37-5B66BEAA0CAF}"/>
              </a:ext>
            </a:extLst>
          </p:cNvPr>
          <p:cNvSpPr/>
          <p:nvPr/>
        </p:nvSpPr>
        <p:spPr>
          <a:xfrm>
            <a:off x="376522" y="3101300"/>
            <a:ext cx="36000" cy="36000"/>
          </a:xfrm>
          <a:prstGeom prst="ellipse">
            <a:avLst/>
          </a:prstGeom>
          <a:solidFill>
            <a:srgbClr val="D3B84D"/>
          </a:solidFill>
          <a:ln w="12700" cap="flat" cmpd="sng" algn="ctr">
            <a:solidFill>
              <a:srgbClr val="999999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C7AED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="" xmlns:a16="http://schemas.microsoft.com/office/drawing/2014/main" id="{84532D32-4B71-4C90-9BBA-5B7A484EB0C7}"/>
              </a:ext>
            </a:extLst>
          </p:cNvPr>
          <p:cNvSpPr/>
          <p:nvPr/>
        </p:nvSpPr>
        <p:spPr>
          <a:xfrm>
            <a:off x="555418" y="3098379"/>
            <a:ext cx="36000" cy="360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999999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C7AED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3" name="Group 82">
            <a:extLst>
              <a:ext uri="{FF2B5EF4-FFF2-40B4-BE49-F238E27FC236}">
                <a16:creationId xmlns="" xmlns:a16="http://schemas.microsoft.com/office/drawing/2014/main" id="{95250218-BA79-4D70-AF67-D0C529BE43EE}"/>
              </a:ext>
            </a:extLst>
          </p:cNvPr>
          <p:cNvGrpSpPr/>
          <p:nvPr/>
        </p:nvGrpSpPr>
        <p:grpSpPr>
          <a:xfrm>
            <a:off x="594045" y="4377251"/>
            <a:ext cx="343916" cy="343916"/>
            <a:chOff x="452058" y="3790054"/>
            <a:chExt cx="343916" cy="343916"/>
          </a:xfrm>
        </p:grpSpPr>
        <p:sp>
          <p:nvSpPr>
            <p:cNvPr id="84" name="Oval 83">
              <a:extLst>
                <a:ext uri="{FF2B5EF4-FFF2-40B4-BE49-F238E27FC236}">
                  <a16:creationId xmlns="" xmlns:a16="http://schemas.microsoft.com/office/drawing/2014/main" id="{76800808-318E-4A41-93C8-65325B3C7143}"/>
                </a:ext>
              </a:extLst>
            </p:cNvPr>
            <p:cNvSpPr/>
            <p:nvPr/>
          </p:nvSpPr>
          <p:spPr>
            <a:xfrm>
              <a:off x="452058" y="3790054"/>
              <a:ext cx="343916" cy="343916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999999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C7AED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5" name="Oval 84">
              <a:extLst>
                <a:ext uri="{FF2B5EF4-FFF2-40B4-BE49-F238E27FC236}">
                  <a16:creationId xmlns="" xmlns:a16="http://schemas.microsoft.com/office/drawing/2014/main" id="{521615B4-CF5D-4D72-88CD-6F7238FF5D3E}"/>
                </a:ext>
              </a:extLst>
            </p:cNvPr>
            <p:cNvSpPr/>
            <p:nvPr/>
          </p:nvSpPr>
          <p:spPr>
            <a:xfrm>
              <a:off x="517016" y="4032489"/>
              <a:ext cx="36000" cy="36000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999999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C7AED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" name="Oval 85">
              <a:extLst>
                <a:ext uri="{FF2B5EF4-FFF2-40B4-BE49-F238E27FC236}">
                  <a16:creationId xmlns="" xmlns:a16="http://schemas.microsoft.com/office/drawing/2014/main" id="{96C003FC-8C6F-4F21-9DB6-D03E90F43E5D}"/>
                </a:ext>
              </a:extLst>
            </p:cNvPr>
            <p:cNvSpPr/>
            <p:nvPr/>
          </p:nvSpPr>
          <p:spPr>
            <a:xfrm>
              <a:off x="558923" y="3896919"/>
              <a:ext cx="130185" cy="130185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999999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C7AED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7" name="Oval 86">
              <a:extLst>
                <a:ext uri="{FF2B5EF4-FFF2-40B4-BE49-F238E27FC236}">
                  <a16:creationId xmlns="" xmlns:a16="http://schemas.microsoft.com/office/drawing/2014/main" id="{DB490080-7681-45A9-BB01-827CEA3F2ED1}"/>
                </a:ext>
              </a:extLst>
            </p:cNvPr>
            <p:cNvSpPr/>
            <p:nvPr/>
          </p:nvSpPr>
          <p:spPr>
            <a:xfrm>
              <a:off x="693531" y="4032489"/>
              <a:ext cx="36000" cy="36000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999999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C7AED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="" xmlns:a16="http://schemas.microsoft.com/office/drawing/2014/main" id="{39A787F9-898C-4BEE-BE1A-49C241AA0F4E}"/>
                </a:ext>
              </a:extLst>
            </p:cNvPr>
            <p:cNvSpPr/>
            <p:nvPr/>
          </p:nvSpPr>
          <p:spPr>
            <a:xfrm>
              <a:off x="514635" y="3860919"/>
              <a:ext cx="36000" cy="36000"/>
            </a:xfrm>
            <a:prstGeom prst="ellipse">
              <a:avLst/>
            </a:prstGeom>
            <a:solidFill>
              <a:srgbClr val="EE403D">
                <a:lumMod val="50000"/>
              </a:srgbClr>
            </a:solidFill>
            <a:ln w="12700" cap="flat" cmpd="sng" algn="ctr">
              <a:solidFill>
                <a:srgbClr val="999999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C7AED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Oval 88">
              <a:extLst>
                <a:ext uri="{FF2B5EF4-FFF2-40B4-BE49-F238E27FC236}">
                  <a16:creationId xmlns="" xmlns:a16="http://schemas.microsoft.com/office/drawing/2014/main" id="{D3A9F45F-A879-48AC-94A4-7AC112F3071B}"/>
                </a:ext>
              </a:extLst>
            </p:cNvPr>
            <p:cNvSpPr/>
            <p:nvPr/>
          </p:nvSpPr>
          <p:spPr>
            <a:xfrm>
              <a:off x="693531" y="3857998"/>
              <a:ext cx="36000" cy="36000"/>
            </a:xfrm>
            <a:prstGeom prst="ellipse">
              <a:avLst/>
            </a:prstGeom>
            <a:solidFill>
              <a:srgbClr val="EE403D">
                <a:lumMod val="50000"/>
              </a:srgbClr>
            </a:solidFill>
            <a:ln w="12700" cap="flat" cmpd="sng" algn="ctr">
              <a:solidFill>
                <a:srgbClr val="999999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C7AED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0" name="Rectangle 89">
            <a:extLst>
              <a:ext uri="{FF2B5EF4-FFF2-40B4-BE49-F238E27FC236}">
                <a16:creationId xmlns="" xmlns:a16="http://schemas.microsoft.com/office/drawing/2014/main" id="{1AFF679C-BF7F-40F5-A3B0-8F2E2138EBAF}"/>
              </a:ext>
            </a:extLst>
          </p:cNvPr>
          <p:cNvSpPr/>
          <p:nvPr/>
        </p:nvSpPr>
        <p:spPr>
          <a:xfrm>
            <a:off x="264776" y="1946669"/>
            <a:ext cx="7335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999999">
                    <a:lumMod val="50000"/>
                  </a:srgbClr>
                </a:solidFill>
                <a:effectLst/>
                <a:uLnTx/>
                <a:uFillTx/>
              </a:rPr>
              <a:t>Now forget the </a:t>
            </a: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>
                    <a:lumMod val="50000"/>
                  </a:srgbClr>
                </a:solidFill>
                <a:effectLst/>
                <a:uLnTx/>
                <a:uFillTx/>
              </a:rPr>
              <a:t>diagrams. 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999999">
                    <a:lumMod val="50000"/>
                  </a:srgbClr>
                </a:solidFill>
                <a:effectLst/>
                <a:uLnTx/>
                <a:uFillTx/>
              </a:rPr>
              <a:t>How did you really do?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="" xmlns:a16="http://schemas.microsoft.com/office/drawing/2014/main" id="{8BB0ED89-9F78-462E-8773-B4AF7399D617}"/>
              </a:ext>
            </a:extLst>
          </p:cNvPr>
          <p:cNvCxnSpPr>
            <a:cxnSpLocks/>
          </p:cNvCxnSpPr>
          <p:nvPr/>
        </p:nvCxnSpPr>
        <p:spPr>
          <a:xfrm>
            <a:off x="424251" y="2427624"/>
            <a:ext cx="7691049" cy="0"/>
          </a:xfrm>
          <a:prstGeom prst="line">
            <a:avLst/>
          </a:prstGeom>
          <a:noFill/>
          <a:ln w="6350" cap="flat" cmpd="sng" algn="ctr">
            <a:solidFill>
              <a:srgbClr val="999999">
                <a:lumMod val="50000"/>
              </a:srgbClr>
            </a:solidFill>
            <a:prstDash val="solid"/>
            <a:miter lim="800000"/>
          </a:ln>
          <a:effectLst/>
        </p:spPr>
      </p:cxnSp>
      <p:sp>
        <p:nvSpPr>
          <p:cNvPr id="92" name="TextBox 91">
            <a:extLst>
              <a:ext uri="{FF2B5EF4-FFF2-40B4-BE49-F238E27FC236}">
                <a16:creationId xmlns="" xmlns:a16="http://schemas.microsoft.com/office/drawing/2014/main" id="{5A408208-C97B-4C4E-8E9B-7BF4CFAB2B16}"/>
              </a:ext>
            </a:extLst>
          </p:cNvPr>
          <p:cNvSpPr txBox="1"/>
          <p:nvPr/>
        </p:nvSpPr>
        <p:spPr>
          <a:xfrm>
            <a:off x="798376" y="2835545"/>
            <a:ext cx="5217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999999">
                    <a:lumMod val="50000"/>
                  </a:srgbClr>
                </a:solidFill>
                <a:effectLst/>
                <a:uLnTx/>
                <a:uFillTx/>
              </a:rPr>
              <a:t>Individually complete</a:t>
            </a:r>
            <a:r>
              <a:rPr lang="en-GB" sz="2000" kern="0" dirty="0">
                <a:solidFill>
                  <a:srgbClr val="999999">
                    <a:lumMod val="50000"/>
                  </a:srgbClr>
                </a:solidFill>
              </a:rPr>
              <a:t> the review sheet. Be honest! There are no right answers.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999999">
                  <a:lumMod val="50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="" xmlns:a16="http://schemas.microsoft.com/office/drawing/2014/main" id="{E9C86AEC-334F-4F3B-B7C0-BEF12A730DB0}"/>
              </a:ext>
            </a:extLst>
          </p:cNvPr>
          <p:cNvSpPr txBox="1"/>
          <p:nvPr/>
        </p:nvSpPr>
        <p:spPr>
          <a:xfrm>
            <a:off x="1179434" y="4377251"/>
            <a:ext cx="52173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999999">
                    <a:lumMod val="50000"/>
                  </a:srgbClr>
                </a:solidFill>
                <a:effectLst/>
                <a:uLnTx/>
                <a:uFillTx/>
              </a:rPr>
              <a:t>Discuss your answers with your team mates. </a:t>
            </a:r>
            <a:r>
              <a:rPr lang="en-GB" sz="2000" kern="0" dirty="0">
                <a:solidFill>
                  <a:srgbClr val="999999">
                    <a:lumMod val="50000"/>
                  </a:srgbClr>
                </a:solidFill>
              </a:rPr>
              <a:t>The objective of the discussion is to prepare a list of what was </a:t>
            </a:r>
            <a:r>
              <a:rPr lang="en-GB" sz="2000" b="1" kern="0" dirty="0">
                <a:solidFill>
                  <a:srgbClr val="999999">
                    <a:lumMod val="50000"/>
                  </a:srgbClr>
                </a:solidFill>
              </a:rPr>
              <a:t>helping </a:t>
            </a:r>
            <a:r>
              <a:rPr lang="en-GB" sz="2000" kern="0" dirty="0">
                <a:solidFill>
                  <a:srgbClr val="999999">
                    <a:lumMod val="50000"/>
                  </a:srgbClr>
                </a:solidFill>
              </a:rPr>
              <a:t>and </a:t>
            </a:r>
            <a:r>
              <a:rPr lang="en-GB" sz="2000" b="1" kern="0" dirty="0">
                <a:solidFill>
                  <a:srgbClr val="999999">
                    <a:lumMod val="50000"/>
                  </a:srgbClr>
                </a:solidFill>
              </a:rPr>
              <a:t>hindering</a:t>
            </a:r>
            <a:r>
              <a:rPr lang="en-GB" sz="2000" kern="0" dirty="0">
                <a:solidFill>
                  <a:srgbClr val="999999">
                    <a:lumMod val="50000"/>
                  </a:srgbClr>
                </a:solidFill>
              </a:rPr>
              <a:t> your team to perform effectively.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999999">
                  <a:lumMod val="50000"/>
                </a:srgbClr>
              </a:solidFill>
              <a:effectLst/>
              <a:uLnTx/>
              <a:uFillTx/>
            </a:endParaRP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kern="0" dirty="0">
                <a:solidFill>
                  <a:srgbClr val="999999">
                    <a:lumMod val="50000"/>
                  </a:srgbClr>
                </a:solidFill>
              </a:rPr>
              <a:t>     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kern="0" dirty="0">
                <a:solidFill>
                  <a:srgbClr val="999999">
                    <a:lumMod val="50000"/>
                  </a:srgbClr>
                </a:solidFill>
              </a:rPr>
              <a:t>        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999999">
                  <a:lumMod val="50000"/>
                </a:srgbClr>
              </a:solidFill>
              <a:effectLst/>
              <a:uLnTx/>
              <a:uFillTx/>
            </a:endParaRPr>
          </a:p>
        </p:txBody>
      </p:sp>
      <p:pic>
        <p:nvPicPr>
          <p:cNvPr id="22" name="Picture 21" descr="ben-griffiths-J1FBR-U0cGg-unsplash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327900" y="3136836"/>
            <a:ext cx="4191514" cy="27940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1596335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ryan-quintal-_H7p-RZUVo4-unsplash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4495800" y="1371600"/>
            <a:ext cx="7696200" cy="54864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F89F9EA-B14D-47A9-A309-E736F66BBDC4}"/>
              </a:ext>
            </a:extLst>
          </p:cNvPr>
          <p:cNvSpPr/>
          <p:nvPr/>
        </p:nvSpPr>
        <p:spPr>
          <a:xfrm>
            <a:off x="264776" y="1946669"/>
            <a:ext cx="3847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999999">
                    <a:lumMod val="50000"/>
                  </a:srgbClr>
                </a:solidFill>
                <a:effectLst/>
                <a:uLnTx/>
                <a:uFillTx/>
              </a:rPr>
              <a:t>The most important bit…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2AFE2E7D-159C-462B-9238-3220B4898B51}"/>
              </a:ext>
            </a:extLst>
          </p:cNvPr>
          <p:cNvCxnSpPr>
            <a:cxnSpLocks/>
          </p:cNvCxnSpPr>
          <p:nvPr/>
        </p:nvCxnSpPr>
        <p:spPr>
          <a:xfrm>
            <a:off x="424251" y="2427624"/>
            <a:ext cx="3688053" cy="0"/>
          </a:xfrm>
          <a:prstGeom prst="line">
            <a:avLst/>
          </a:prstGeom>
          <a:noFill/>
          <a:ln w="6350" cap="flat" cmpd="sng" algn="ctr">
            <a:solidFill>
              <a:srgbClr val="999999">
                <a:lumMod val="50000"/>
              </a:srgbClr>
            </a:solidFill>
            <a:prstDash val="solid"/>
            <a:miter lim="800000"/>
          </a:ln>
          <a:effectLst/>
        </p:spPr>
      </p:cxnSp>
      <p:sp>
        <p:nvSpPr>
          <p:cNvPr id="28" name="Arc 27">
            <a:extLst>
              <a:ext uri="{FF2B5EF4-FFF2-40B4-BE49-F238E27FC236}">
                <a16:creationId xmlns="" xmlns:a16="http://schemas.microsoft.com/office/drawing/2014/main" id="{4468E756-FF69-4FA4-A2EC-0067BB3B40BB}"/>
              </a:ext>
            </a:extLst>
          </p:cNvPr>
          <p:cNvSpPr/>
          <p:nvPr/>
        </p:nvSpPr>
        <p:spPr>
          <a:xfrm rot="10800000">
            <a:off x="411316" y="-7222131"/>
            <a:ext cx="18437538" cy="18439200"/>
          </a:xfrm>
          <a:prstGeom prst="arc">
            <a:avLst>
              <a:gd name="adj1" fmla="val 20277146"/>
              <a:gd name="adj2" fmla="val 21334023"/>
            </a:avLst>
          </a:prstGeom>
          <a:ln w="19050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Oval 28">
            <a:extLst>
              <a:ext uri="{FF2B5EF4-FFF2-40B4-BE49-F238E27FC236}">
                <a16:creationId xmlns="" xmlns:a16="http://schemas.microsoft.com/office/drawing/2014/main" id="{5107FD7F-6CE5-4D28-A61B-FA9B0A5CFEA3}"/>
              </a:ext>
            </a:extLst>
          </p:cNvPr>
          <p:cNvSpPr/>
          <p:nvPr/>
        </p:nvSpPr>
        <p:spPr>
          <a:xfrm>
            <a:off x="313945" y="3030435"/>
            <a:ext cx="343916" cy="343916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999999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C7AED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="" xmlns:a16="http://schemas.microsoft.com/office/drawing/2014/main" id="{19D65B66-DA0C-415A-946C-02F77347FCC5}"/>
              </a:ext>
            </a:extLst>
          </p:cNvPr>
          <p:cNvSpPr/>
          <p:nvPr/>
        </p:nvSpPr>
        <p:spPr>
          <a:xfrm>
            <a:off x="378903" y="3272870"/>
            <a:ext cx="36000" cy="360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999999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C7AED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="" xmlns:a16="http://schemas.microsoft.com/office/drawing/2014/main" id="{BC9160B3-1263-440A-A5BF-29E1E632D598}"/>
              </a:ext>
            </a:extLst>
          </p:cNvPr>
          <p:cNvSpPr/>
          <p:nvPr/>
        </p:nvSpPr>
        <p:spPr>
          <a:xfrm>
            <a:off x="420810" y="3137300"/>
            <a:ext cx="130185" cy="130185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999999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C7AED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="" xmlns:a16="http://schemas.microsoft.com/office/drawing/2014/main" id="{7E7FB53E-CAF1-43DE-A7D8-37CCF030B22D}"/>
              </a:ext>
            </a:extLst>
          </p:cNvPr>
          <p:cNvSpPr/>
          <p:nvPr/>
        </p:nvSpPr>
        <p:spPr>
          <a:xfrm>
            <a:off x="555418" y="3272870"/>
            <a:ext cx="36000" cy="360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999999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C7AED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="" xmlns:a16="http://schemas.microsoft.com/office/drawing/2014/main" id="{41B57B31-A8AF-4AC1-9B9A-5B4A22639A7D}"/>
              </a:ext>
            </a:extLst>
          </p:cNvPr>
          <p:cNvSpPr/>
          <p:nvPr/>
        </p:nvSpPr>
        <p:spPr>
          <a:xfrm>
            <a:off x="376522" y="3101300"/>
            <a:ext cx="36000" cy="36000"/>
          </a:xfrm>
          <a:prstGeom prst="ellipse">
            <a:avLst/>
          </a:prstGeom>
          <a:solidFill>
            <a:srgbClr val="D3B84D"/>
          </a:solidFill>
          <a:ln w="12700" cap="flat" cmpd="sng" algn="ctr">
            <a:solidFill>
              <a:srgbClr val="999999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C7AED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="" xmlns:a16="http://schemas.microsoft.com/office/drawing/2014/main" id="{26EA414D-851F-4D44-8D8E-1629D333A0F7}"/>
              </a:ext>
            </a:extLst>
          </p:cNvPr>
          <p:cNvSpPr/>
          <p:nvPr/>
        </p:nvSpPr>
        <p:spPr>
          <a:xfrm>
            <a:off x="555418" y="3098379"/>
            <a:ext cx="36000" cy="360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999999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C7AED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="" xmlns:a16="http://schemas.microsoft.com/office/drawing/2014/main" id="{AB5DF564-9307-42FD-A155-A5DC4FA83B9C}"/>
              </a:ext>
            </a:extLst>
          </p:cNvPr>
          <p:cNvGrpSpPr/>
          <p:nvPr/>
        </p:nvGrpSpPr>
        <p:grpSpPr>
          <a:xfrm>
            <a:off x="594045" y="4377251"/>
            <a:ext cx="343916" cy="343916"/>
            <a:chOff x="452058" y="3790054"/>
            <a:chExt cx="343916" cy="343916"/>
          </a:xfrm>
        </p:grpSpPr>
        <p:sp>
          <p:nvSpPr>
            <p:cNvPr id="36" name="Oval 35">
              <a:extLst>
                <a:ext uri="{FF2B5EF4-FFF2-40B4-BE49-F238E27FC236}">
                  <a16:creationId xmlns="" xmlns:a16="http://schemas.microsoft.com/office/drawing/2014/main" id="{AB41C7BD-6619-4BF3-A872-F287D6B57B57}"/>
                </a:ext>
              </a:extLst>
            </p:cNvPr>
            <p:cNvSpPr/>
            <p:nvPr/>
          </p:nvSpPr>
          <p:spPr>
            <a:xfrm>
              <a:off x="452058" y="3790054"/>
              <a:ext cx="343916" cy="343916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999999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C7AED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="" xmlns:a16="http://schemas.microsoft.com/office/drawing/2014/main" id="{97A86990-7475-4A97-8317-69EFEAEEB66D}"/>
                </a:ext>
              </a:extLst>
            </p:cNvPr>
            <p:cNvSpPr/>
            <p:nvPr/>
          </p:nvSpPr>
          <p:spPr>
            <a:xfrm>
              <a:off x="517016" y="4032489"/>
              <a:ext cx="36000" cy="36000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999999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C7AED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="" xmlns:a16="http://schemas.microsoft.com/office/drawing/2014/main" id="{98E3FBE2-8FE7-4E86-92C7-267D0142BF0F}"/>
                </a:ext>
              </a:extLst>
            </p:cNvPr>
            <p:cNvSpPr/>
            <p:nvPr/>
          </p:nvSpPr>
          <p:spPr>
            <a:xfrm>
              <a:off x="558923" y="3896919"/>
              <a:ext cx="130185" cy="130185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999999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C7AED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="" xmlns:a16="http://schemas.microsoft.com/office/drawing/2014/main" id="{3D417182-9392-4274-BC82-5D08BB4B573B}"/>
                </a:ext>
              </a:extLst>
            </p:cNvPr>
            <p:cNvSpPr/>
            <p:nvPr/>
          </p:nvSpPr>
          <p:spPr>
            <a:xfrm>
              <a:off x="693531" y="4032489"/>
              <a:ext cx="36000" cy="36000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999999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C7AED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="" xmlns:a16="http://schemas.microsoft.com/office/drawing/2014/main" id="{B9AA9B6E-1CD3-4D71-9879-91AA84C1E080}"/>
                </a:ext>
              </a:extLst>
            </p:cNvPr>
            <p:cNvSpPr/>
            <p:nvPr/>
          </p:nvSpPr>
          <p:spPr>
            <a:xfrm>
              <a:off x="514635" y="3860919"/>
              <a:ext cx="36000" cy="36000"/>
            </a:xfrm>
            <a:prstGeom prst="ellipse">
              <a:avLst/>
            </a:prstGeom>
            <a:solidFill>
              <a:srgbClr val="EE403D">
                <a:lumMod val="50000"/>
              </a:srgbClr>
            </a:solidFill>
            <a:ln w="12700" cap="flat" cmpd="sng" algn="ctr">
              <a:solidFill>
                <a:srgbClr val="999999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C7AED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="" xmlns:a16="http://schemas.microsoft.com/office/drawing/2014/main" id="{57221109-B764-4818-BD07-EE5836999FE6}"/>
                </a:ext>
              </a:extLst>
            </p:cNvPr>
            <p:cNvSpPr/>
            <p:nvPr/>
          </p:nvSpPr>
          <p:spPr>
            <a:xfrm>
              <a:off x="693531" y="3857998"/>
              <a:ext cx="36000" cy="36000"/>
            </a:xfrm>
            <a:prstGeom prst="ellipse">
              <a:avLst/>
            </a:prstGeom>
            <a:solidFill>
              <a:srgbClr val="EE403D">
                <a:lumMod val="50000"/>
              </a:srgbClr>
            </a:solidFill>
            <a:ln w="12700" cap="flat" cmpd="sng" algn="ctr">
              <a:solidFill>
                <a:srgbClr val="999999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C7AED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43" name="Straight Connector 42">
            <a:extLst>
              <a:ext uri="{FF2B5EF4-FFF2-40B4-BE49-F238E27FC236}">
                <a16:creationId xmlns="" xmlns:a16="http://schemas.microsoft.com/office/drawing/2014/main" id="{FFA39E39-37D2-466E-8188-3B99D85B8B5F}"/>
              </a:ext>
            </a:extLst>
          </p:cNvPr>
          <p:cNvCxnSpPr>
            <a:cxnSpLocks/>
          </p:cNvCxnSpPr>
          <p:nvPr/>
        </p:nvCxnSpPr>
        <p:spPr>
          <a:xfrm>
            <a:off x="424251" y="2427624"/>
            <a:ext cx="5185974" cy="0"/>
          </a:xfrm>
          <a:prstGeom prst="line">
            <a:avLst/>
          </a:prstGeom>
          <a:noFill/>
          <a:ln w="6350" cap="flat" cmpd="sng" algn="ctr">
            <a:solidFill>
              <a:srgbClr val="999999">
                <a:lumMod val="50000"/>
              </a:srgbClr>
            </a:solidFill>
            <a:prstDash val="solid"/>
            <a:miter lim="800000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7448DE78-B2D6-4883-8B80-40CF3A8AB6AE}"/>
              </a:ext>
            </a:extLst>
          </p:cNvPr>
          <p:cNvSpPr txBox="1"/>
          <p:nvPr/>
        </p:nvSpPr>
        <p:spPr>
          <a:xfrm>
            <a:off x="798376" y="2913542"/>
            <a:ext cx="5217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>
                    <a:lumMod val="50000"/>
                  </a:srgbClr>
                </a:solidFill>
                <a:effectLst/>
                <a:uLnTx/>
                <a:uFillTx/>
              </a:rPr>
              <a:t>What 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999999">
                    <a:lumMod val="50000"/>
                  </a:srgbClr>
                </a:solidFill>
                <a:effectLst/>
                <a:uLnTx/>
                <a:uFillTx/>
              </a:rPr>
              <a:t>are the key learning</a:t>
            </a:r>
            <a:r>
              <a:rPr lang="en-GB" sz="2000" kern="0" dirty="0">
                <a:solidFill>
                  <a:srgbClr val="999999">
                    <a:lumMod val="50000"/>
                  </a:srgbClr>
                </a:solidFill>
              </a:rPr>
              <a:t> points </a:t>
            </a:r>
            <a:endParaRPr lang="en-GB" sz="2000" kern="0" dirty="0" smtClean="0">
              <a:solidFill>
                <a:srgbClr val="999999">
                  <a:lumMod val="50000"/>
                </a:srgbClr>
              </a:solidFill>
            </a:endParaRP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kern="0" dirty="0" smtClean="0">
                <a:solidFill>
                  <a:srgbClr val="999999">
                    <a:lumMod val="50000"/>
                  </a:srgbClr>
                </a:solidFill>
              </a:rPr>
              <a:t>you </a:t>
            </a:r>
            <a:r>
              <a:rPr lang="en-GB" sz="2000" kern="0" dirty="0">
                <a:solidFill>
                  <a:srgbClr val="999999">
                    <a:lumMod val="50000"/>
                  </a:srgbClr>
                </a:solidFill>
              </a:rPr>
              <a:t>can take away from </a:t>
            </a:r>
            <a:endParaRPr lang="en-GB" sz="2000" kern="0" dirty="0" smtClean="0">
              <a:solidFill>
                <a:srgbClr val="999999">
                  <a:lumMod val="50000"/>
                </a:srgbClr>
              </a:solidFill>
            </a:endParaRP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kern="0" dirty="0" smtClean="0">
                <a:solidFill>
                  <a:srgbClr val="999999">
                    <a:lumMod val="50000"/>
                  </a:srgbClr>
                </a:solidFill>
              </a:rPr>
              <a:t>this </a:t>
            </a:r>
            <a:r>
              <a:rPr lang="en-GB" sz="2000" kern="0" dirty="0">
                <a:solidFill>
                  <a:srgbClr val="999999">
                    <a:lumMod val="50000"/>
                  </a:srgbClr>
                </a:solidFill>
              </a:rPr>
              <a:t>activity?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999999">
                  <a:lumMod val="50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36F127BE-A096-4998-8967-2AF6983BD3DA}"/>
              </a:ext>
            </a:extLst>
          </p:cNvPr>
          <p:cNvSpPr txBox="1"/>
          <p:nvPr/>
        </p:nvSpPr>
        <p:spPr>
          <a:xfrm>
            <a:off x="1179434" y="4377251"/>
            <a:ext cx="521734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kern="0" dirty="0">
                <a:solidFill>
                  <a:srgbClr val="999999">
                    <a:lumMod val="50000"/>
                  </a:srgbClr>
                </a:solidFill>
              </a:rPr>
              <a:t>How can you apply this learning to </a:t>
            </a:r>
            <a:endParaRPr lang="en-GB" sz="2000" kern="0" dirty="0" smtClean="0">
              <a:solidFill>
                <a:srgbClr val="999999">
                  <a:lumMod val="50000"/>
                </a:srgbClr>
              </a:solidFill>
            </a:endParaRP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kern="0" dirty="0" smtClean="0">
                <a:solidFill>
                  <a:srgbClr val="999999">
                    <a:lumMod val="50000"/>
                  </a:srgbClr>
                </a:solidFill>
              </a:rPr>
              <a:t>improve </a:t>
            </a:r>
            <a:r>
              <a:rPr lang="en-GB" sz="2000" kern="0" dirty="0">
                <a:solidFill>
                  <a:srgbClr val="999999">
                    <a:lumMod val="50000"/>
                  </a:srgbClr>
                </a:solidFill>
              </a:rPr>
              <a:t>your team </a:t>
            </a:r>
            <a:r>
              <a:rPr lang="en-GB" sz="2000" kern="0" dirty="0" smtClean="0">
                <a:solidFill>
                  <a:srgbClr val="999999">
                    <a:lumMod val="50000"/>
                  </a:srgbClr>
                </a:solidFill>
              </a:rPr>
              <a:t>and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kern="0" dirty="0" smtClean="0">
                <a:solidFill>
                  <a:srgbClr val="999999">
                    <a:lumMod val="50000"/>
                  </a:srgbClr>
                </a:solidFill>
              </a:rPr>
              <a:t> </a:t>
            </a:r>
            <a:r>
              <a:rPr lang="en-GB" sz="2000" kern="0" dirty="0">
                <a:solidFill>
                  <a:srgbClr val="999999">
                    <a:lumMod val="50000"/>
                  </a:srgbClr>
                </a:solidFill>
              </a:rPr>
              <a:t>individual performance?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999999">
                  <a:lumMod val="50000"/>
                </a:srgbClr>
              </a:solidFill>
              <a:effectLst/>
              <a:uLnTx/>
              <a:uFillTx/>
            </a:endParaRP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kern="0" dirty="0">
                <a:solidFill>
                  <a:srgbClr val="999999">
                    <a:lumMod val="50000"/>
                  </a:srgbClr>
                </a:solidFill>
              </a:rPr>
              <a:t>     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kern="0" dirty="0">
                <a:solidFill>
                  <a:srgbClr val="999999">
                    <a:lumMod val="50000"/>
                  </a:srgbClr>
                </a:solidFill>
              </a:rPr>
              <a:t>        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999999">
                  <a:lumMod val="50000"/>
                </a:srgb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2530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1FBE9A8-4BD9-4464-90F1-79B5D5C73ABB}"/>
              </a:ext>
            </a:extLst>
          </p:cNvPr>
          <p:cNvSpPr/>
          <p:nvPr/>
        </p:nvSpPr>
        <p:spPr>
          <a:xfrm>
            <a:off x="264776" y="1946669"/>
            <a:ext cx="21483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kern="0" dirty="0" smtClean="0">
                <a:solidFill>
                  <a:srgbClr val="999999">
                    <a:lumMod val="50000"/>
                  </a:srgbClr>
                </a:solidFill>
              </a:rPr>
              <a:t>Image credits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rgbClr val="999999">
                  <a:lumMod val="50000"/>
                </a:srgbClr>
              </a:solidFill>
              <a:effectLst/>
              <a:uLnTx/>
              <a:uFillTx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3BCD151C-445C-4DC2-ACED-9773ED50957F}"/>
              </a:ext>
            </a:extLst>
          </p:cNvPr>
          <p:cNvCxnSpPr>
            <a:cxnSpLocks/>
          </p:cNvCxnSpPr>
          <p:nvPr/>
        </p:nvCxnSpPr>
        <p:spPr>
          <a:xfrm>
            <a:off x="367101" y="2427624"/>
            <a:ext cx="6748074" cy="0"/>
          </a:xfrm>
          <a:prstGeom prst="line">
            <a:avLst/>
          </a:prstGeom>
          <a:noFill/>
          <a:ln w="6350" cap="flat" cmpd="sng" algn="ctr">
            <a:solidFill>
              <a:srgbClr val="999999">
                <a:lumMod val="50000"/>
              </a:srgbClr>
            </a:solidFill>
            <a:prstDash val="solid"/>
            <a:miter lim="800000"/>
          </a:ln>
          <a:effectLst/>
        </p:spPr>
      </p:cxn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448DE78-B2D6-4883-8B80-40CF3A8AB6AE}"/>
              </a:ext>
            </a:extLst>
          </p:cNvPr>
          <p:cNvSpPr txBox="1"/>
          <p:nvPr/>
        </p:nvSpPr>
        <p:spPr>
          <a:xfrm>
            <a:off x="798376" y="2697642"/>
            <a:ext cx="52173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defRPr/>
            </a:pPr>
            <a:r>
              <a:rPr lang="en-GB" sz="2000" kern="0" dirty="0" smtClean="0">
                <a:solidFill>
                  <a:srgbClr val="999999">
                    <a:lumMod val="50000"/>
                  </a:srgbClr>
                </a:solidFill>
                <a:hlinkClick r:id="rId2"/>
              </a:rPr>
              <a:t>https://</a:t>
            </a:r>
            <a:r>
              <a:rPr lang="en-GB" sz="2000" kern="0" dirty="0" smtClean="0">
                <a:solidFill>
                  <a:srgbClr val="999999">
                    <a:lumMod val="50000"/>
                  </a:srgbClr>
                </a:solidFill>
                <a:hlinkClick r:id="rId2"/>
              </a:rPr>
              <a:t>unsplash.com/photos/J1FBR-U0cGg</a:t>
            </a:r>
            <a:endParaRPr lang="en-GB" sz="2000" kern="0" dirty="0" smtClean="0">
              <a:solidFill>
                <a:srgbClr val="999999">
                  <a:lumMod val="50000"/>
                </a:srgbClr>
              </a:solidFill>
            </a:endParaRPr>
          </a:p>
          <a:p>
            <a:pPr marL="0" lvl="1"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999999">
                  <a:lumMod val="50000"/>
                </a:srgbClr>
              </a:solidFill>
              <a:effectLst/>
              <a:uLnTx/>
              <a:uFillTx/>
            </a:endParaRPr>
          </a:p>
          <a:p>
            <a:pPr marL="0" lvl="1">
              <a:defRPr/>
            </a:pPr>
            <a:r>
              <a:rPr lang="en-GB" sz="2000" kern="0" dirty="0" smtClean="0">
                <a:solidFill>
                  <a:srgbClr val="999999">
                    <a:lumMod val="50000"/>
                  </a:srgbClr>
                </a:solidFill>
                <a:hlinkClick r:id="rId3"/>
              </a:rPr>
              <a:t>https://unsplash.com/photos/_</a:t>
            </a:r>
            <a:r>
              <a:rPr lang="en-GB" sz="2000" kern="0" dirty="0" smtClean="0">
                <a:solidFill>
                  <a:srgbClr val="999999">
                    <a:lumMod val="50000"/>
                  </a:srgbClr>
                </a:solidFill>
                <a:hlinkClick r:id="rId3"/>
              </a:rPr>
              <a:t>H7p-RZUVo4</a:t>
            </a:r>
            <a:endParaRPr lang="en-GB" sz="2000" kern="0" dirty="0" smtClean="0">
              <a:solidFill>
                <a:srgbClr val="999999">
                  <a:lumMod val="50000"/>
                </a:srgbClr>
              </a:solidFill>
            </a:endParaRPr>
          </a:p>
          <a:p>
            <a:pPr marL="0" lvl="1"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999999">
                  <a:lumMod val="50000"/>
                </a:srgbClr>
              </a:solidFill>
              <a:effectLst/>
              <a:uLnTx/>
              <a:uFillTx/>
            </a:endParaRPr>
          </a:p>
          <a:p>
            <a:pPr marL="0" lvl="1">
              <a:defRPr/>
            </a:pPr>
            <a:r>
              <a:rPr lang="en-GB" sz="2000" kern="0" dirty="0" smtClean="0">
                <a:solidFill>
                  <a:srgbClr val="999999">
                    <a:lumMod val="50000"/>
                  </a:srgbClr>
                </a:solidFill>
                <a:hlinkClick r:id="rId4"/>
              </a:rPr>
              <a:t>https://</a:t>
            </a:r>
            <a:r>
              <a:rPr lang="en-GB" sz="2000" kern="0" dirty="0" smtClean="0">
                <a:solidFill>
                  <a:srgbClr val="999999">
                    <a:lumMod val="50000"/>
                  </a:srgbClr>
                </a:solidFill>
                <a:hlinkClick r:id="rId4"/>
              </a:rPr>
              <a:t>unsplash.com/photos/kn-UmDZQDjM</a:t>
            </a:r>
            <a:endParaRPr lang="en-GB" sz="2000" kern="0" dirty="0" smtClean="0">
              <a:solidFill>
                <a:srgbClr val="999999">
                  <a:lumMod val="50000"/>
                </a:srgbClr>
              </a:solidFill>
            </a:endParaRPr>
          </a:p>
          <a:p>
            <a:pPr marL="0" lvl="1"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999999">
                  <a:lumMod val="50000"/>
                </a:srgbClr>
              </a:solidFill>
              <a:effectLst/>
              <a:uLnTx/>
              <a:uFillTx/>
            </a:endParaRPr>
          </a:p>
          <a:p>
            <a:pPr marL="0" lvl="1">
              <a:defRPr/>
            </a:pPr>
            <a:r>
              <a:rPr lang="en-GB" sz="2000" kern="0" dirty="0" smtClean="0">
                <a:solidFill>
                  <a:srgbClr val="999999">
                    <a:lumMod val="50000"/>
                  </a:srgbClr>
                </a:solidFill>
                <a:hlinkClick r:id="rId5"/>
              </a:rPr>
              <a:t>https://</a:t>
            </a:r>
            <a:r>
              <a:rPr lang="en-GB" sz="2000" kern="0" dirty="0" smtClean="0">
                <a:solidFill>
                  <a:srgbClr val="999999">
                    <a:lumMod val="50000"/>
                  </a:srgbClr>
                </a:solidFill>
                <a:hlinkClick r:id="rId5"/>
              </a:rPr>
              <a:t>unsplash.com/photos/tWp0VSlSdMI</a:t>
            </a:r>
            <a:endParaRPr lang="en-GB" sz="2000" kern="0" dirty="0" smtClean="0">
              <a:solidFill>
                <a:srgbClr val="999999">
                  <a:lumMod val="50000"/>
                </a:srgbClr>
              </a:solidFill>
            </a:endParaRPr>
          </a:p>
          <a:p>
            <a:pPr marL="0" lvl="1"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999999">
                  <a:lumMod val="50000"/>
                </a:srgbClr>
              </a:solidFill>
              <a:effectLst/>
              <a:uLnTx/>
              <a:uFillTx/>
            </a:endParaRPr>
          </a:p>
          <a:p>
            <a:pPr marL="0" lvl="1">
              <a:defRPr/>
            </a:pPr>
            <a:r>
              <a:rPr lang="en-GB" sz="2000" kern="0" smtClean="0">
                <a:solidFill>
                  <a:srgbClr val="999999">
                    <a:lumMod val="50000"/>
                  </a:srgbClr>
                </a:solidFill>
                <a:hlinkClick r:id="rId6"/>
              </a:rPr>
              <a:t>https</a:t>
            </a:r>
            <a:r>
              <a:rPr lang="en-GB" sz="2000" kern="0" smtClean="0">
                <a:solidFill>
                  <a:srgbClr val="999999">
                    <a:lumMod val="50000"/>
                  </a:srgbClr>
                </a:solidFill>
                <a:hlinkClick r:id="rId6"/>
              </a:rPr>
              <a:t>://</a:t>
            </a:r>
            <a:r>
              <a:rPr lang="en-GB" sz="2000" kern="0" smtClean="0">
                <a:solidFill>
                  <a:srgbClr val="999999">
                    <a:lumMod val="50000"/>
                  </a:srgbClr>
                </a:solidFill>
                <a:hlinkClick r:id="rId6"/>
              </a:rPr>
              <a:t>unsplash.com/photos/B7N0IjiIJYo</a:t>
            </a:r>
            <a:r>
              <a:rPr lang="en-GB" sz="2000" kern="0" smtClean="0">
                <a:solidFill>
                  <a:srgbClr val="999999">
                    <a:lumMod val="50000"/>
                  </a:srgbClr>
                </a:solidFill>
              </a:rPr>
              <a:t> 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999999">
                  <a:lumMod val="50000"/>
                </a:srgb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46913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MTa 2018">
      <a:dk1>
        <a:srgbClr val="999999"/>
      </a:dk1>
      <a:lt1>
        <a:srgbClr val="C7AED4"/>
      </a:lt1>
      <a:dk2>
        <a:srgbClr val="3F204E"/>
      </a:dk2>
      <a:lt2>
        <a:srgbClr val="9079B6"/>
      </a:lt2>
      <a:accent1>
        <a:srgbClr val="27628D"/>
      </a:accent1>
      <a:accent2>
        <a:srgbClr val="1F70B6"/>
      </a:accent2>
      <a:accent3>
        <a:srgbClr val="2A6A48"/>
      </a:accent3>
      <a:accent4>
        <a:srgbClr val="18AA66"/>
      </a:accent4>
      <a:accent5>
        <a:srgbClr val="AF3437"/>
      </a:accent5>
      <a:accent6>
        <a:srgbClr val="EE403D"/>
      </a:accent6>
      <a:hlink>
        <a:srgbClr val="D3B84D"/>
      </a:hlink>
      <a:folHlink>
        <a:srgbClr val="F4D95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Ta Learning_Improved_f_Btemplate_fr" id="{6B47CDDA-CA73-4D2D-9E18-FA76C8462911}" vid="{EEB23F25-0255-4495-AE00-C8CB50F5CD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</TotalTime>
  <Words>488</Words>
  <Application>Microsoft Office PowerPoint</Application>
  <PresentationFormat>Custom</PresentationFormat>
  <Paragraphs>75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thompson</dc:creator>
  <cp:lastModifiedBy>2nd run</cp:lastModifiedBy>
  <cp:revision>5</cp:revision>
  <dcterms:created xsi:type="dcterms:W3CDTF">2018-11-28T15:27:47Z</dcterms:created>
  <dcterms:modified xsi:type="dcterms:W3CDTF">2021-08-23T13:02:50Z</dcterms:modified>
</cp:coreProperties>
</file>